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83"/>
  </p:notesMasterIdLst>
  <p:sldIdLst>
    <p:sldId id="356" r:id="rId2"/>
    <p:sldId id="412" r:id="rId3"/>
    <p:sldId id="411" r:id="rId4"/>
    <p:sldId id="310" r:id="rId5"/>
    <p:sldId id="346" r:id="rId6"/>
    <p:sldId id="372" r:id="rId7"/>
    <p:sldId id="257" r:id="rId8"/>
    <p:sldId id="311" r:id="rId9"/>
    <p:sldId id="312" r:id="rId10"/>
    <p:sldId id="313" r:id="rId11"/>
    <p:sldId id="348" r:id="rId12"/>
    <p:sldId id="349" r:id="rId13"/>
    <p:sldId id="350" r:id="rId14"/>
    <p:sldId id="314" r:id="rId15"/>
    <p:sldId id="315" r:id="rId16"/>
    <p:sldId id="316" r:id="rId17"/>
    <p:sldId id="351" r:id="rId18"/>
    <p:sldId id="317" r:id="rId19"/>
    <p:sldId id="321" r:id="rId20"/>
    <p:sldId id="353" r:id="rId21"/>
    <p:sldId id="319" r:id="rId22"/>
    <p:sldId id="320" r:id="rId23"/>
    <p:sldId id="352" r:id="rId24"/>
    <p:sldId id="322" r:id="rId25"/>
    <p:sldId id="323" r:id="rId26"/>
    <p:sldId id="354" r:id="rId27"/>
    <p:sldId id="324" r:id="rId28"/>
    <p:sldId id="409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55" r:id="rId50"/>
    <p:sldId id="347" r:id="rId51"/>
    <p:sldId id="357" r:id="rId52"/>
    <p:sldId id="358" r:id="rId53"/>
    <p:sldId id="359" r:id="rId54"/>
    <p:sldId id="370" r:id="rId55"/>
    <p:sldId id="371" r:id="rId56"/>
    <p:sldId id="360" r:id="rId57"/>
    <p:sldId id="376" r:id="rId58"/>
    <p:sldId id="377" r:id="rId59"/>
    <p:sldId id="378" r:id="rId60"/>
    <p:sldId id="379" r:id="rId61"/>
    <p:sldId id="380" r:id="rId62"/>
    <p:sldId id="381" r:id="rId63"/>
    <p:sldId id="383" r:id="rId64"/>
    <p:sldId id="384" r:id="rId65"/>
    <p:sldId id="385" r:id="rId66"/>
    <p:sldId id="387" r:id="rId67"/>
    <p:sldId id="388" r:id="rId68"/>
    <p:sldId id="389" r:id="rId69"/>
    <p:sldId id="391" r:id="rId70"/>
    <p:sldId id="392" r:id="rId71"/>
    <p:sldId id="393" r:id="rId72"/>
    <p:sldId id="395" r:id="rId73"/>
    <p:sldId id="398" r:id="rId74"/>
    <p:sldId id="399" r:id="rId75"/>
    <p:sldId id="401" r:id="rId76"/>
    <p:sldId id="402" r:id="rId77"/>
    <p:sldId id="403" r:id="rId78"/>
    <p:sldId id="405" r:id="rId79"/>
    <p:sldId id="407" r:id="rId80"/>
    <p:sldId id="408" r:id="rId81"/>
    <p:sldId id="410" r:id="rId82"/>
  </p:sldIdLst>
  <p:sldSz cx="9144000" cy="5143500" type="screen16x9"/>
  <p:notesSz cx="6858000" cy="9144000"/>
  <p:embeddedFontLst>
    <p:embeddedFont>
      <p:font typeface="Fira Sans Condensed Light" panose="020B0403050000020004" pitchFamily="34" charset="0"/>
      <p:regular r:id="rId84"/>
      <p:bold r:id="rId85"/>
      <p:italic r:id="rId86"/>
      <p:boldItalic r:id="rId87"/>
    </p:embeddedFont>
    <p:embeddedFont>
      <p:font typeface="Rajdhani" panose="020B0604020202020204" charset="0"/>
      <p:regular r:id="rId88"/>
      <p:bold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ADB047-8AC4-43C5-9EC1-B6240FC269D9}">
  <a:tblStyle styleId="{E8ADB047-8AC4-43C5-9EC1-B6240FC269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02079-F012-425B-BD8F-9518D9E6AEB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CD2CCF-EA65-4959-8ABF-F93AA5B9CDC4}">
      <dgm:prSet phldrT="[Text]" custT="1"/>
      <dgm:spPr/>
      <dgm:t>
        <a:bodyPr/>
        <a:lstStyle/>
        <a:p>
          <a:pPr>
            <a:buClr>
              <a:schemeClr val="tx2"/>
            </a:buClr>
            <a:buFont typeface="Wingdings" panose="05000000000000000000" pitchFamily="2" charset="2"/>
            <a:buChar char="Ø"/>
          </a:pPr>
          <a:r>
            <a:rPr lang="vi-VN" sz="1600" b="1" dirty="0">
              <a:solidFill>
                <a:schemeClr val="tx2"/>
              </a:solidFill>
            </a:rPr>
            <a:t>Căn hộ </a:t>
          </a:r>
          <a:r>
            <a:rPr lang="en-US" sz="1600" b="1" dirty="0">
              <a:solidFill>
                <a:schemeClr val="tx2"/>
              </a:solidFill>
            </a:rPr>
            <a:t>mini</a:t>
          </a:r>
          <a:endParaRPr lang="en-US" sz="1600" dirty="0"/>
        </a:p>
      </dgm:t>
    </dgm:pt>
    <dgm:pt modelId="{96137999-3001-4B91-9DB6-1CB875F89B3E}" type="parTrans" cxnId="{E9500F3F-A6DA-44A2-BF12-FFED702B21CF}">
      <dgm:prSet/>
      <dgm:spPr/>
      <dgm:t>
        <a:bodyPr/>
        <a:lstStyle/>
        <a:p>
          <a:endParaRPr lang="en-US" sz="1600"/>
        </a:p>
      </dgm:t>
    </dgm:pt>
    <dgm:pt modelId="{712BE3D4-9FFF-468D-9787-0D34B9CA874D}" type="sibTrans" cxnId="{E9500F3F-A6DA-44A2-BF12-FFED702B21CF}">
      <dgm:prSet/>
      <dgm:spPr/>
      <dgm:t>
        <a:bodyPr/>
        <a:lstStyle/>
        <a:p>
          <a:endParaRPr lang="en-US" sz="1600"/>
        </a:p>
      </dgm:t>
    </dgm:pt>
    <dgm:pt modelId="{6D880D0C-AFAD-45D2-99B7-C32AE8FCE70D}">
      <dgm:prSet phldrT="[Text]" custT="1"/>
      <dgm:spPr/>
      <dgm:t>
        <a:bodyPr/>
        <a:lstStyle/>
        <a:p>
          <a:pPr>
            <a:buClr>
              <a:schemeClr val="tx2"/>
            </a:buClr>
            <a:buFont typeface="Wingdings" panose="05000000000000000000" pitchFamily="2" charset="2"/>
            <a:buChar char="Ø"/>
          </a:pPr>
          <a:r>
            <a:rPr lang="vi-VN" sz="1600" b="1" dirty="0">
              <a:solidFill>
                <a:schemeClr val="tx2"/>
              </a:solidFill>
            </a:rPr>
            <a:t>Căn hộ </a:t>
          </a:r>
          <a:r>
            <a:rPr lang="en-US" sz="1600" b="1" dirty="0" err="1">
              <a:solidFill>
                <a:schemeClr val="tx2"/>
              </a:solidFill>
            </a:rPr>
            <a:t>tầm</a:t>
          </a:r>
          <a:r>
            <a:rPr lang="en-US" sz="1600" b="1" dirty="0">
              <a:solidFill>
                <a:schemeClr val="tx2"/>
              </a:solidFill>
            </a:rPr>
            <a:t> </a:t>
          </a:r>
          <a:r>
            <a:rPr lang="en-US" sz="1600" b="1" dirty="0" err="1">
              <a:solidFill>
                <a:schemeClr val="tx2"/>
              </a:solidFill>
            </a:rPr>
            <a:t>trung</a:t>
          </a:r>
          <a:endParaRPr lang="en-US" sz="1600" dirty="0"/>
        </a:p>
      </dgm:t>
    </dgm:pt>
    <dgm:pt modelId="{C040635E-8C52-470A-95C4-A794E5F37176}" type="parTrans" cxnId="{25B06AB4-800F-4661-8AC4-A381C73285BD}">
      <dgm:prSet/>
      <dgm:spPr/>
      <dgm:t>
        <a:bodyPr/>
        <a:lstStyle/>
        <a:p>
          <a:endParaRPr lang="en-US" sz="1600"/>
        </a:p>
      </dgm:t>
    </dgm:pt>
    <dgm:pt modelId="{5127FC7C-279B-4F7D-B4F9-8AD8EDE8E933}" type="sibTrans" cxnId="{25B06AB4-800F-4661-8AC4-A381C73285BD}">
      <dgm:prSet/>
      <dgm:spPr/>
      <dgm:t>
        <a:bodyPr/>
        <a:lstStyle/>
        <a:p>
          <a:endParaRPr lang="en-US" sz="1600"/>
        </a:p>
      </dgm:t>
    </dgm:pt>
    <dgm:pt modelId="{EBD0F2B3-09F3-4BEF-AD98-BEB03B19BD62}">
      <dgm:prSet phldrT="[Text]" custT="1"/>
      <dgm:spPr/>
      <dgm:t>
        <a:bodyPr/>
        <a:lstStyle/>
        <a:p>
          <a:pPr>
            <a:buClr>
              <a:schemeClr val="tx2"/>
            </a:buClr>
            <a:buFont typeface="Wingdings" panose="05000000000000000000" pitchFamily="2" charset="2"/>
            <a:buChar char="Ø"/>
          </a:pPr>
          <a:r>
            <a:rPr lang="vi-VN" sz="1600" b="1" dirty="0">
              <a:solidFill>
                <a:schemeClr val="tx2"/>
              </a:solidFill>
            </a:rPr>
            <a:t>Căn hộ </a:t>
          </a:r>
          <a:r>
            <a:rPr lang="en-US" sz="1600" b="1" dirty="0" err="1">
              <a:solidFill>
                <a:schemeClr val="tx2"/>
              </a:solidFill>
            </a:rPr>
            <a:t>cao</a:t>
          </a:r>
          <a:r>
            <a:rPr lang="en-US" sz="1600" b="1" dirty="0">
              <a:solidFill>
                <a:schemeClr val="tx2"/>
              </a:solidFill>
            </a:rPr>
            <a:t> </a:t>
          </a:r>
          <a:r>
            <a:rPr lang="en-US" sz="1600" b="1" dirty="0" err="1">
              <a:solidFill>
                <a:schemeClr val="tx2"/>
              </a:solidFill>
            </a:rPr>
            <a:t>cấp</a:t>
          </a:r>
          <a:endParaRPr lang="en-US" sz="1600" dirty="0"/>
        </a:p>
      </dgm:t>
    </dgm:pt>
    <dgm:pt modelId="{D5B34801-B1E2-4D31-859D-701CFE044E18}" type="parTrans" cxnId="{AE36D814-6BAA-4E2F-AEA8-20EB2A112767}">
      <dgm:prSet/>
      <dgm:spPr/>
      <dgm:t>
        <a:bodyPr/>
        <a:lstStyle/>
        <a:p>
          <a:endParaRPr lang="en-US" sz="1600"/>
        </a:p>
      </dgm:t>
    </dgm:pt>
    <dgm:pt modelId="{58B62C83-9B02-4ECB-9DF1-A77A3302E60B}" type="sibTrans" cxnId="{AE36D814-6BAA-4E2F-AEA8-20EB2A112767}">
      <dgm:prSet/>
      <dgm:spPr/>
      <dgm:t>
        <a:bodyPr/>
        <a:lstStyle/>
        <a:p>
          <a:endParaRPr lang="en-US" sz="1600"/>
        </a:p>
      </dgm:t>
    </dgm:pt>
    <dgm:pt modelId="{4344911D-1CE0-4E7A-8C16-3C36A6CC54C3}">
      <dgm:prSet phldrT="[Text]" custT="1"/>
      <dgm:spPr/>
      <dgm:t>
        <a:bodyPr/>
        <a:lstStyle/>
        <a:p>
          <a:pPr>
            <a:buClr>
              <a:schemeClr val="tx2"/>
            </a:buClr>
            <a:buFont typeface="Wingdings" panose="05000000000000000000" pitchFamily="2" charset="2"/>
            <a:buChar char="Ø"/>
          </a:pPr>
          <a:r>
            <a:rPr lang="vi-VN" sz="1600" b="1" dirty="0">
              <a:solidFill>
                <a:schemeClr val="tx2"/>
              </a:solidFill>
            </a:rPr>
            <a:t>Căn hộ </a:t>
          </a:r>
          <a:r>
            <a:rPr lang="en-US" sz="1600" b="1" dirty="0" err="1">
              <a:solidFill>
                <a:schemeClr val="tx2"/>
              </a:solidFill>
            </a:rPr>
            <a:t>khách</a:t>
          </a:r>
          <a:r>
            <a:rPr lang="en-US" sz="1600" b="1" dirty="0">
              <a:solidFill>
                <a:schemeClr val="tx2"/>
              </a:solidFill>
            </a:rPr>
            <a:t> </a:t>
          </a:r>
          <a:r>
            <a:rPr lang="en-US" sz="1600" b="1" dirty="0" err="1">
              <a:solidFill>
                <a:schemeClr val="tx2"/>
              </a:solidFill>
            </a:rPr>
            <a:t>sạn</a:t>
          </a:r>
          <a:endParaRPr lang="en-US" sz="1600" dirty="0"/>
        </a:p>
      </dgm:t>
    </dgm:pt>
    <dgm:pt modelId="{6123183B-BF10-4141-A5EC-DB1E66C0524A}" type="parTrans" cxnId="{CBC80108-4531-4D33-8241-4389B8512415}">
      <dgm:prSet/>
      <dgm:spPr/>
      <dgm:t>
        <a:bodyPr/>
        <a:lstStyle/>
        <a:p>
          <a:endParaRPr lang="en-US" sz="1600"/>
        </a:p>
      </dgm:t>
    </dgm:pt>
    <dgm:pt modelId="{B2C2880A-769B-4FF8-8843-C35467051CC2}" type="sibTrans" cxnId="{CBC80108-4531-4D33-8241-4389B8512415}">
      <dgm:prSet/>
      <dgm:spPr/>
      <dgm:t>
        <a:bodyPr/>
        <a:lstStyle/>
        <a:p>
          <a:endParaRPr lang="en-US" sz="1600"/>
        </a:p>
      </dgm:t>
    </dgm:pt>
    <dgm:pt modelId="{990541D4-8E92-4922-A149-F32753642E24}" type="pres">
      <dgm:prSet presAssocID="{E2E02079-F012-425B-BD8F-9518D9E6AEBF}" presName="diagram" presStyleCnt="0">
        <dgm:presLayoutVars>
          <dgm:dir/>
          <dgm:resizeHandles val="exact"/>
        </dgm:presLayoutVars>
      </dgm:prSet>
      <dgm:spPr/>
    </dgm:pt>
    <dgm:pt modelId="{B9C51D1A-F2E0-40A2-8CCA-918A6715CEF0}" type="pres">
      <dgm:prSet presAssocID="{CCCD2CCF-EA65-4959-8ABF-F93AA5B9CDC4}" presName="node" presStyleLbl="node1" presStyleIdx="0" presStyleCnt="4">
        <dgm:presLayoutVars>
          <dgm:bulletEnabled val="1"/>
        </dgm:presLayoutVars>
      </dgm:prSet>
      <dgm:spPr/>
    </dgm:pt>
    <dgm:pt modelId="{E3740F0A-F3BD-45AC-AD27-6BDF9A609FC4}" type="pres">
      <dgm:prSet presAssocID="{712BE3D4-9FFF-468D-9787-0D34B9CA874D}" presName="sibTrans" presStyleCnt="0"/>
      <dgm:spPr/>
    </dgm:pt>
    <dgm:pt modelId="{60D2116C-1B0A-4FD6-8591-B57F276C2E36}" type="pres">
      <dgm:prSet presAssocID="{6D880D0C-AFAD-45D2-99B7-C32AE8FCE70D}" presName="node" presStyleLbl="node1" presStyleIdx="1" presStyleCnt="4">
        <dgm:presLayoutVars>
          <dgm:bulletEnabled val="1"/>
        </dgm:presLayoutVars>
      </dgm:prSet>
      <dgm:spPr/>
    </dgm:pt>
    <dgm:pt modelId="{568549BB-F74F-4B02-AC67-E116506CFFAB}" type="pres">
      <dgm:prSet presAssocID="{5127FC7C-279B-4F7D-B4F9-8AD8EDE8E933}" presName="sibTrans" presStyleCnt="0"/>
      <dgm:spPr/>
    </dgm:pt>
    <dgm:pt modelId="{454BD53F-DEDF-4F44-8997-305615EBFEEF}" type="pres">
      <dgm:prSet presAssocID="{EBD0F2B3-09F3-4BEF-AD98-BEB03B19BD62}" presName="node" presStyleLbl="node1" presStyleIdx="2" presStyleCnt="4">
        <dgm:presLayoutVars>
          <dgm:bulletEnabled val="1"/>
        </dgm:presLayoutVars>
      </dgm:prSet>
      <dgm:spPr/>
    </dgm:pt>
    <dgm:pt modelId="{C8132444-C110-47D5-AE07-32D74D237F1B}" type="pres">
      <dgm:prSet presAssocID="{58B62C83-9B02-4ECB-9DF1-A77A3302E60B}" presName="sibTrans" presStyleCnt="0"/>
      <dgm:spPr/>
    </dgm:pt>
    <dgm:pt modelId="{E31267C6-3FAD-4642-9653-284F4465476C}" type="pres">
      <dgm:prSet presAssocID="{4344911D-1CE0-4E7A-8C16-3C36A6CC54C3}" presName="node" presStyleLbl="node1" presStyleIdx="3" presStyleCnt="4">
        <dgm:presLayoutVars>
          <dgm:bulletEnabled val="1"/>
        </dgm:presLayoutVars>
      </dgm:prSet>
      <dgm:spPr/>
    </dgm:pt>
  </dgm:ptLst>
  <dgm:cxnLst>
    <dgm:cxn modelId="{B0069703-9E93-4502-A2F3-5B24AEFFA42C}" type="presOf" srcId="{4344911D-1CE0-4E7A-8C16-3C36A6CC54C3}" destId="{E31267C6-3FAD-4642-9653-284F4465476C}" srcOrd="0" destOrd="0" presId="urn:microsoft.com/office/officeart/2005/8/layout/default"/>
    <dgm:cxn modelId="{CBC80108-4531-4D33-8241-4389B8512415}" srcId="{E2E02079-F012-425B-BD8F-9518D9E6AEBF}" destId="{4344911D-1CE0-4E7A-8C16-3C36A6CC54C3}" srcOrd="3" destOrd="0" parTransId="{6123183B-BF10-4141-A5EC-DB1E66C0524A}" sibTransId="{B2C2880A-769B-4FF8-8843-C35467051CC2}"/>
    <dgm:cxn modelId="{AE36D814-6BAA-4E2F-AEA8-20EB2A112767}" srcId="{E2E02079-F012-425B-BD8F-9518D9E6AEBF}" destId="{EBD0F2B3-09F3-4BEF-AD98-BEB03B19BD62}" srcOrd="2" destOrd="0" parTransId="{D5B34801-B1E2-4D31-859D-701CFE044E18}" sibTransId="{58B62C83-9B02-4ECB-9DF1-A77A3302E60B}"/>
    <dgm:cxn modelId="{E9500F3F-A6DA-44A2-BF12-FFED702B21CF}" srcId="{E2E02079-F012-425B-BD8F-9518D9E6AEBF}" destId="{CCCD2CCF-EA65-4959-8ABF-F93AA5B9CDC4}" srcOrd="0" destOrd="0" parTransId="{96137999-3001-4B91-9DB6-1CB875F89B3E}" sibTransId="{712BE3D4-9FFF-468D-9787-0D34B9CA874D}"/>
    <dgm:cxn modelId="{89482C6E-DE2A-435D-8A01-48B41D24A278}" type="presOf" srcId="{6D880D0C-AFAD-45D2-99B7-C32AE8FCE70D}" destId="{60D2116C-1B0A-4FD6-8591-B57F276C2E36}" srcOrd="0" destOrd="0" presId="urn:microsoft.com/office/officeart/2005/8/layout/default"/>
    <dgm:cxn modelId="{4B8B2274-7B4F-44C4-86FF-F7620A855A22}" type="presOf" srcId="{CCCD2CCF-EA65-4959-8ABF-F93AA5B9CDC4}" destId="{B9C51D1A-F2E0-40A2-8CCA-918A6715CEF0}" srcOrd="0" destOrd="0" presId="urn:microsoft.com/office/officeart/2005/8/layout/default"/>
    <dgm:cxn modelId="{25B06AB4-800F-4661-8AC4-A381C73285BD}" srcId="{E2E02079-F012-425B-BD8F-9518D9E6AEBF}" destId="{6D880D0C-AFAD-45D2-99B7-C32AE8FCE70D}" srcOrd="1" destOrd="0" parTransId="{C040635E-8C52-470A-95C4-A794E5F37176}" sibTransId="{5127FC7C-279B-4F7D-B4F9-8AD8EDE8E933}"/>
    <dgm:cxn modelId="{B9223EBD-7BBD-47A4-B152-1E20DCCCA19E}" type="presOf" srcId="{E2E02079-F012-425B-BD8F-9518D9E6AEBF}" destId="{990541D4-8E92-4922-A149-F32753642E24}" srcOrd="0" destOrd="0" presId="urn:microsoft.com/office/officeart/2005/8/layout/default"/>
    <dgm:cxn modelId="{FCA4C4F0-B2C8-47D5-B9BF-FB6FC21028E9}" type="presOf" srcId="{EBD0F2B3-09F3-4BEF-AD98-BEB03B19BD62}" destId="{454BD53F-DEDF-4F44-8997-305615EBFEEF}" srcOrd="0" destOrd="0" presId="urn:microsoft.com/office/officeart/2005/8/layout/default"/>
    <dgm:cxn modelId="{313A4DE1-69E1-49B9-8F3C-ACADFF22E1BE}" type="presParOf" srcId="{990541D4-8E92-4922-A149-F32753642E24}" destId="{B9C51D1A-F2E0-40A2-8CCA-918A6715CEF0}" srcOrd="0" destOrd="0" presId="urn:microsoft.com/office/officeart/2005/8/layout/default"/>
    <dgm:cxn modelId="{A9E3FE5C-EF76-4813-819E-E1387062B9D7}" type="presParOf" srcId="{990541D4-8E92-4922-A149-F32753642E24}" destId="{E3740F0A-F3BD-45AC-AD27-6BDF9A609FC4}" srcOrd="1" destOrd="0" presId="urn:microsoft.com/office/officeart/2005/8/layout/default"/>
    <dgm:cxn modelId="{68C1E25A-18FB-426B-90BE-11A910162724}" type="presParOf" srcId="{990541D4-8E92-4922-A149-F32753642E24}" destId="{60D2116C-1B0A-4FD6-8591-B57F276C2E36}" srcOrd="2" destOrd="0" presId="urn:microsoft.com/office/officeart/2005/8/layout/default"/>
    <dgm:cxn modelId="{7412E694-5350-4D1E-877A-A7F9011D77D5}" type="presParOf" srcId="{990541D4-8E92-4922-A149-F32753642E24}" destId="{568549BB-F74F-4B02-AC67-E116506CFFAB}" srcOrd="3" destOrd="0" presId="urn:microsoft.com/office/officeart/2005/8/layout/default"/>
    <dgm:cxn modelId="{CE8A91EA-C2D7-4C44-82F3-2F3102A06226}" type="presParOf" srcId="{990541D4-8E92-4922-A149-F32753642E24}" destId="{454BD53F-DEDF-4F44-8997-305615EBFEEF}" srcOrd="4" destOrd="0" presId="urn:microsoft.com/office/officeart/2005/8/layout/default"/>
    <dgm:cxn modelId="{BBCA7F08-C3E8-493C-88EC-14458BF45FC8}" type="presParOf" srcId="{990541D4-8E92-4922-A149-F32753642E24}" destId="{C8132444-C110-47D5-AE07-32D74D237F1B}" srcOrd="5" destOrd="0" presId="urn:microsoft.com/office/officeart/2005/8/layout/default"/>
    <dgm:cxn modelId="{38CF7FDA-3C09-401E-B2D6-FDE8C7153BDC}" type="presParOf" srcId="{990541D4-8E92-4922-A149-F32753642E24}" destId="{E31267C6-3FAD-4642-9653-284F4465476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1199C0-C09A-4DFF-8E73-8CD9535B8830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7C708-3991-41BA-A33E-C4B224BC63D8}">
      <dgm:prSet phldrT="[Text]"/>
      <dgm:spPr/>
      <dgm:t>
        <a:bodyPr/>
        <a:lstStyle/>
        <a:p>
          <a:r>
            <a:rPr lang="en-US" b="0" i="1" dirty="0" err="1"/>
            <a:t>Chức</a:t>
          </a:r>
          <a:r>
            <a:rPr lang="en-US" b="0" i="1" dirty="0"/>
            <a:t> </a:t>
          </a:r>
          <a:r>
            <a:rPr lang="en-US" b="0" i="1" dirty="0" err="1"/>
            <a:t>năng</a:t>
          </a:r>
          <a:r>
            <a:rPr lang="en-US" b="0" i="1" dirty="0"/>
            <a:t> </a:t>
          </a:r>
          <a:r>
            <a:rPr lang="en-US" b="0" i="1" dirty="0" err="1"/>
            <a:t>hệ</a:t>
          </a:r>
          <a:r>
            <a:rPr lang="en-US" b="0" i="1" dirty="0"/>
            <a:t> </a:t>
          </a:r>
          <a:r>
            <a:rPr lang="en-US" b="0" i="1" dirty="0" err="1"/>
            <a:t>thống</a:t>
          </a:r>
          <a:endParaRPr lang="en-US" dirty="0"/>
        </a:p>
      </dgm:t>
    </dgm:pt>
    <dgm:pt modelId="{06FD6236-0E04-4510-9958-78F88442459B}" type="parTrans" cxnId="{2A916F73-3072-4216-A782-38028DBD6912}">
      <dgm:prSet/>
      <dgm:spPr/>
      <dgm:t>
        <a:bodyPr/>
        <a:lstStyle/>
        <a:p>
          <a:endParaRPr lang="en-US"/>
        </a:p>
      </dgm:t>
    </dgm:pt>
    <dgm:pt modelId="{38F3322A-6358-46BA-BDEE-EF4637FEFEC5}" type="sibTrans" cxnId="{2A916F73-3072-4216-A782-38028DBD6912}">
      <dgm:prSet/>
      <dgm:spPr/>
      <dgm:t>
        <a:bodyPr/>
        <a:lstStyle/>
        <a:p>
          <a:endParaRPr lang="en-US"/>
        </a:p>
      </dgm:t>
    </dgm:pt>
    <dgm:pt modelId="{42C10321-3E94-4137-9F91-2275A4D49A14}">
      <dgm:prSet phldrT="[Text]" custT="1"/>
      <dgm:spPr/>
      <dgm:t>
        <a:bodyPr/>
        <a:lstStyle/>
        <a:p>
          <a:r>
            <a:rPr lang="en-US" sz="18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Admin</a:t>
          </a:r>
          <a:endParaRPr lang="en-US" sz="1800" dirty="0">
            <a:ln>
              <a:solidFill>
                <a:schemeClr val="tx1">
                  <a:lumMod val="75000"/>
                  <a:lumOff val="25000"/>
                </a:schemeClr>
              </a:solidFill>
            </a:ln>
            <a:solidFill>
              <a:schemeClr val="tx2"/>
            </a:solidFill>
          </a:endParaRPr>
        </a:p>
      </dgm:t>
    </dgm:pt>
    <dgm:pt modelId="{7AD3601B-B024-473A-A687-A82DE2CE6B0D}" type="parTrans" cxnId="{37A9447E-087C-44FE-B592-7764A88C96BC}">
      <dgm:prSet/>
      <dgm:spPr/>
      <dgm:t>
        <a:bodyPr/>
        <a:lstStyle/>
        <a:p>
          <a:endParaRPr lang="en-US"/>
        </a:p>
      </dgm:t>
    </dgm:pt>
    <dgm:pt modelId="{3F335CB2-28CA-4E03-8CAC-011F44820EA2}" type="sibTrans" cxnId="{37A9447E-087C-44FE-B592-7764A88C96BC}">
      <dgm:prSet/>
      <dgm:spPr/>
      <dgm:t>
        <a:bodyPr/>
        <a:lstStyle/>
        <a:p>
          <a:endParaRPr lang="en-US"/>
        </a:p>
      </dgm:t>
    </dgm:pt>
    <dgm:pt modelId="{CAE49FB9-116D-48C6-9C7E-B0EC959C23A7}">
      <dgm:prSet phldrT="[Text]" custT="1"/>
      <dgm:spPr/>
      <dgm:t>
        <a:bodyPr/>
        <a:lstStyle/>
        <a:p>
          <a:r>
            <a:rPr lang="en-US" sz="1800" b="1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Khách</a:t>
          </a:r>
          <a:endParaRPr lang="en-US" sz="1800" dirty="0">
            <a:ln>
              <a:solidFill>
                <a:schemeClr val="tx1">
                  <a:lumMod val="75000"/>
                  <a:lumOff val="25000"/>
                </a:schemeClr>
              </a:solidFill>
            </a:ln>
            <a:solidFill>
              <a:schemeClr val="tx2"/>
            </a:solidFill>
          </a:endParaRPr>
        </a:p>
      </dgm:t>
    </dgm:pt>
    <dgm:pt modelId="{438E0FA9-7115-4E49-ABF5-8F611A9785F2}" type="parTrans" cxnId="{61AB1030-461E-4C85-8F84-99987FDABE2A}">
      <dgm:prSet/>
      <dgm:spPr/>
      <dgm:t>
        <a:bodyPr/>
        <a:lstStyle/>
        <a:p>
          <a:endParaRPr lang="en-US"/>
        </a:p>
      </dgm:t>
    </dgm:pt>
    <dgm:pt modelId="{7A61E368-5FDA-48D8-A6EF-A1D66C2F5B42}" type="sibTrans" cxnId="{61AB1030-461E-4C85-8F84-99987FDABE2A}">
      <dgm:prSet/>
      <dgm:spPr/>
      <dgm:t>
        <a:bodyPr/>
        <a:lstStyle/>
        <a:p>
          <a:endParaRPr lang="en-US"/>
        </a:p>
      </dgm:t>
    </dgm:pt>
    <dgm:pt modelId="{A3AA6DA3-2CAF-42E9-82E4-885B7AC4DAAA}">
      <dgm:prSet phldrT="[Text]" custT="1"/>
      <dgm:spPr/>
      <dgm:t>
        <a:bodyPr/>
        <a:lstStyle/>
        <a:p>
          <a:r>
            <a:rPr lang="en-US" sz="1800" b="1" dirty="0" err="1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Khách</a:t>
          </a:r>
          <a:r>
            <a:rPr lang="en-US" sz="18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 </a:t>
          </a:r>
          <a:r>
            <a:rPr lang="en-US" sz="1800" b="1" dirty="0" err="1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hàng</a:t>
          </a:r>
          <a:endParaRPr lang="en-US" sz="1800" dirty="0">
            <a:ln>
              <a:solidFill>
                <a:schemeClr val="tx1">
                  <a:lumMod val="75000"/>
                  <a:lumOff val="25000"/>
                </a:schemeClr>
              </a:solidFill>
            </a:ln>
            <a:solidFill>
              <a:schemeClr val="tx2"/>
            </a:solidFill>
          </a:endParaRPr>
        </a:p>
      </dgm:t>
    </dgm:pt>
    <dgm:pt modelId="{2C10949C-358C-420C-98D0-49301D044E0F}" type="parTrans" cxnId="{04E6AC53-E10C-4767-A268-882ED6FE91F3}">
      <dgm:prSet/>
      <dgm:spPr/>
      <dgm:t>
        <a:bodyPr/>
        <a:lstStyle/>
        <a:p>
          <a:endParaRPr lang="en-US"/>
        </a:p>
      </dgm:t>
    </dgm:pt>
    <dgm:pt modelId="{3915A3ED-A664-42CA-A414-4BE8A9F39BC3}" type="sibTrans" cxnId="{04E6AC53-E10C-4767-A268-882ED6FE91F3}">
      <dgm:prSet/>
      <dgm:spPr/>
      <dgm:t>
        <a:bodyPr/>
        <a:lstStyle/>
        <a:p>
          <a:endParaRPr lang="en-US"/>
        </a:p>
      </dgm:t>
    </dgm:pt>
    <dgm:pt modelId="{67508D40-F608-45C5-94C9-01810538B2BD}">
      <dgm:prSet phldrT="[Text]" custT="1"/>
      <dgm:spPr/>
      <dgm:t>
        <a:bodyPr/>
        <a:lstStyle/>
        <a:p>
          <a:pPr>
            <a:buClr>
              <a:schemeClr val="tx2"/>
            </a:buClr>
            <a:buFont typeface="Wingdings" panose="05000000000000000000" pitchFamily="2" charset="2"/>
            <a:buChar char="Ø"/>
          </a:pPr>
          <a:r>
            <a:rPr lang="en-US" sz="1800" b="1" dirty="0" err="1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Nhân</a:t>
          </a:r>
          <a:r>
            <a:rPr lang="en-US" sz="18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 </a:t>
          </a:r>
          <a:r>
            <a:rPr lang="en-US" sz="1800" b="1" dirty="0" err="1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viên</a:t>
          </a:r>
          <a:endParaRPr lang="en-US" sz="1800" dirty="0">
            <a:ln>
              <a:solidFill>
                <a:schemeClr val="tx1">
                  <a:lumMod val="75000"/>
                  <a:lumOff val="25000"/>
                </a:schemeClr>
              </a:solidFill>
            </a:ln>
            <a:solidFill>
              <a:schemeClr val="tx2"/>
            </a:solidFill>
          </a:endParaRPr>
        </a:p>
      </dgm:t>
    </dgm:pt>
    <dgm:pt modelId="{C1AB2E0E-1626-422F-8942-850759AE7B58}" type="parTrans" cxnId="{A818EDF8-9EA0-4C91-96EF-F4462B29D31D}">
      <dgm:prSet/>
      <dgm:spPr/>
      <dgm:t>
        <a:bodyPr/>
        <a:lstStyle/>
        <a:p>
          <a:endParaRPr lang="en-US"/>
        </a:p>
      </dgm:t>
    </dgm:pt>
    <dgm:pt modelId="{B9E69871-3405-4BC4-84F0-AFB98266ED8F}" type="sibTrans" cxnId="{A818EDF8-9EA0-4C91-96EF-F4462B29D31D}">
      <dgm:prSet/>
      <dgm:spPr/>
      <dgm:t>
        <a:bodyPr/>
        <a:lstStyle/>
        <a:p>
          <a:endParaRPr lang="en-US"/>
        </a:p>
      </dgm:t>
    </dgm:pt>
    <dgm:pt modelId="{DD330E91-5976-4B50-8ACE-00E12BFE3B2E}" type="pres">
      <dgm:prSet presAssocID="{B11199C0-C09A-4DFF-8E73-8CD9535B883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A470BE5-F3DA-45A7-AB51-FE1D3E60B62E}" type="pres">
      <dgm:prSet presAssocID="{ADB7C708-3991-41BA-A33E-C4B224BC63D8}" presName="centerShape" presStyleLbl="node0" presStyleIdx="0" presStyleCnt="1"/>
      <dgm:spPr/>
    </dgm:pt>
    <dgm:pt modelId="{7E8D010F-B873-4751-A6AC-E168F89664D7}" type="pres">
      <dgm:prSet presAssocID="{7AD3601B-B024-473A-A687-A82DE2CE6B0D}" presName="Name9" presStyleLbl="parChTrans1D2" presStyleIdx="0" presStyleCnt="4"/>
      <dgm:spPr/>
    </dgm:pt>
    <dgm:pt modelId="{780E1506-90D2-49C2-9898-123F45E43472}" type="pres">
      <dgm:prSet presAssocID="{7AD3601B-B024-473A-A687-A82DE2CE6B0D}" presName="connTx" presStyleLbl="parChTrans1D2" presStyleIdx="0" presStyleCnt="4"/>
      <dgm:spPr/>
    </dgm:pt>
    <dgm:pt modelId="{5A25690F-CBA3-45AD-8BF8-0A7937AB86E8}" type="pres">
      <dgm:prSet presAssocID="{42C10321-3E94-4137-9F91-2275A4D49A14}" presName="node" presStyleLbl="node1" presStyleIdx="0" presStyleCnt="4">
        <dgm:presLayoutVars>
          <dgm:bulletEnabled val="1"/>
        </dgm:presLayoutVars>
      </dgm:prSet>
      <dgm:spPr/>
    </dgm:pt>
    <dgm:pt modelId="{4E8F2547-AAA0-405B-BA5B-94F9765B6E3E}" type="pres">
      <dgm:prSet presAssocID="{438E0FA9-7115-4E49-ABF5-8F611A9785F2}" presName="Name9" presStyleLbl="parChTrans1D2" presStyleIdx="1" presStyleCnt="4"/>
      <dgm:spPr/>
    </dgm:pt>
    <dgm:pt modelId="{AF5E1234-9D59-429D-B5AA-32BE9544C76D}" type="pres">
      <dgm:prSet presAssocID="{438E0FA9-7115-4E49-ABF5-8F611A9785F2}" presName="connTx" presStyleLbl="parChTrans1D2" presStyleIdx="1" presStyleCnt="4"/>
      <dgm:spPr/>
    </dgm:pt>
    <dgm:pt modelId="{235E572F-29CD-4E2D-B57B-80FE375AF424}" type="pres">
      <dgm:prSet presAssocID="{CAE49FB9-116D-48C6-9C7E-B0EC959C23A7}" presName="node" presStyleLbl="node1" presStyleIdx="1" presStyleCnt="4">
        <dgm:presLayoutVars>
          <dgm:bulletEnabled val="1"/>
        </dgm:presLayoutVars>
      </dgm:prSet>
      <dgm:spPr/>
    </dgm:pt>
    <dgm:pt modelId="{9521E56A-C226-4A9A-94DF-DBEFE300072C}" type="pres">
      <dgm:prSet presAssocID="{2C10949C-358C-420C-98D0-49301D044E0F}" presName="Name9" presStyleLbl="parChTrans1D2" presStyleIdx="2" presStyleCnt="4"/>
      <dgm:spPr/>
    </dgm:pt>
    <dgm:pt modelId="{40427EA3-8AC8-4B60-A5BD-36B4015162F4}" type="pres">
      <dgm:prSet presAssocID="{2C10949C-358C-420C-98D0-49301D044E0F}" presName="connTx" presStyleLbl="parChTrans1D2" presStyleIdx="2" presStyleCnt="4"/>
      <dgm:spPr/>
    </dgm:pt>
    <dgm:pt modelId="{2CE38EBD-4633-4973-BB7D-D04B7A7D65D4}" type="pres">
      <dgm:prSet presAssocID="{A3AA6DA3-2CAF-42E9-82E4-885B7AC4DAAA}" presName="node" presStyleLbl="node1" presStyleIdx="2" presStyleCnt="4">
        <dgm:presLayoutVars>
          <dgm:bulletEnabled val="1"/>
        </dgm:presLayoutVars>
      </dgm:prSet>
      <dgm:spPr/>
    </dgm:pt>
    <dgm:pt modelId="{86891AAF-244C-4725-BAE5-35A0F8FAC7F2}" type="pres">
      <dgm:prSet presAssocID="{C1AB2E0E-1626-422F-8942-850759AE7B58}" presName="Name9" presStyleLbl="parChTrans1D2" presStyleIdx="3" presStyleCnt="4"/>
      <dgm:spPr/>
    </dgm:pt>
    <dgm:pt modelId="{306268FD-50B9-498F-BC85-0BF64E59452C}" type="pres">
      <dgm:prSet presAssocID="{C1AB2E0E-1626-422F-8942-850759AE7B58}" presName="connTx" presStyleLbl="parChTrans1D2" presStyleIdx="3" presStyleCnt="4"/>
      <dgm:spPr/>
    </dgm:pt>
    <dgm:pt modelId="{0BD3B509-198B-4ED8-AE55-DF21D34E4A87}" type="pres">
      <dgm:prSet presAssocID="{67508D40-F608-45C5-94C9-01810538B2BD}" presName="node" presStyleLbl="node1" presStyleIdx="3" presStyleCnt="4">
        <dgm:presLayoutVars>
          <dgm:bulletEnabled val="1"/>
        </dgm:presLayoutVars>
      </dgm:prSet>
      <dgm:spPr/>
    </dgm:pt>
  </dgm:ptLst>
  <dgm:cxnLst>
    <dgm:cxn modelId="{9D0CD103-E3C9-4944-8E67-0BEA078F7366}" type="presOf" srcId="{2C10949C-358C-420C-98D0-49301D044E0F}" destId="{40427EA3-8AC8-4B60-A5BD-36B4015162F4}" srcOrd="1" destOrd="0" presId="urn:microsoft.com/office/officeart/2005/8/layout/radial1"/>
    <dgm:cxn modelId="{2ACF9A12-ECBD-4DEC-A586-0511543D691F}" type="presOf" srcId="{C1AB2E0E-1626-422F-8942-850759AE7B58}" destId="{86891AAF-244C-4725-BAE5-35A0F8FAC7F2}" srcOrd="0" destOrd="0" presId="urn:microsoft.com/office/officeart/2005/8/layout/radial1"/>
    <dgm:cxn modelId="{16A8FE12-3BAD-4D7B-86EC-D7BA7DC02081}" type="presOf" srcId="{7AD3601B-B024-473A-A687-A82DE2CE6B0D}" destId="{780E1506-90D2-49C2-9898-123F45E43472}" srcOrd="1" destOrd="0" presId="urn:microsoft.com/office/officeart/2005/8/layout/radial1"/>
    <dgm:cxn modelId="{E454451D-1A66-4E64-813F-51BE07906B1A}" type="presOf" srcId="{C1AB2E0E-1626-422F-8942-850759AE7B58}" destId="{306268FD-50B9-498F-BC85-0BF64E59452C}" srcOrd="1" destOrd="0" presId="urn:microsoft.com/office/officeart/2005/8/layout/radial1"/>
    <dgm:cxn modelId="{61AB1030-461E-4C85-8F84-99987FDABE2A}" srcId="{ADB7C708-3991-41BA-A33E-C4B224BC63D8}" destId="{CAE49FB9-116D-48C6-9C7E-B0EC959C23A7}" srcOrd="1" destOrd="0" parTransId="{438E0FA9-7115-4E49-ABF5-8F611A9785F2}" sibTransId="{7A61E368-5FDA-48D8-A6EF-A1D66C2F5B42}"/>
    <dgm:cxn modelId="{7D996038-023B-4307-960E-F33ADC31BAE0}" type="presOf" srcId="{B11199C0-C09A-4DFF-8E73-8CD9535B8830}" destId="{DD330E91-5976-4B50-8ACE-00E12BFE3B2E}" srcOrd="0" destOrd="0" presId="urn:microsoft.com/office/officeart/2005/8/layout/radial1"/>
    <dgm:cxn modelId="{8CDCC271-83F8-41DC-8C0F-00CC0C1F4D58}" type="presOf" srcId="{7AD3601B-B024-473A-A687-A82DE2CE6B0D}" destId="{7E8D010F-B873-4751-A6AC-E168F89664D7}" srcOrd="0" destOrd="0" presId="urn:microsoft.com/office/officeart/2005/8/layout/radial1"/>
    <dgm:cxn modelId="{2A916F73-3072-4216-A782-38028DBD6912}" srcId="{B11199C0-C09A-4DFF-8E73-8CD9535B8830}" destId="{ADB7C708-3991-41BA-A33E-C4B224BC63D8}" srcOrd="0" destOrd="0" parTransId="{06FD6236-0E04-4510-9958-78F88442459B}" sibTransId="{38F3322A-6358-46BA-BDEE-EF4637FEFEC5}"/>
    <dgm:cxn modelId="{04E6AC53-E10C-4767-A268-882ED6FE91F3}" srcId="{ADB7C708-3991-41BA-A33E-C4B224BC63D8}" destId="{A3AA6DA3-2CAF-42E9-82E4-885B7AC4DAAA}" srcOrd="2" destOrd="0" parTransId="{2C10949C-358C-420C-98D0-49301D044E0F}" sibTransId="{3915A3ED-A664-42CA-A414-4BE8A9F39BC3}"/>
    <dgm:cxn modelId="{B9F9FF79-35C3-4609-80D9-9B8182403F89}" type="presOf" srcId="{A3AA6DA3-2CAF-42E9-82E4-885B7AC4DAAA}" destId="{2CE38EBD-4633-4973-BB7D-D04B7A7D65D4}" srcOrd="0" destOrd="0" presId="urn:microsoft.com/office/officeart/2005/8/layout/radial1"/>
    <dgm:cxn modelId="{37A9447E-087C-44FE-B592-7764A88C96BC}" srcId="{ADB7C708-3991-41BA-A33E-C4B224BC63D8}" destId="{42C10321-3E94-4137-9F91-2275A4D49A14}" srcOrd="0" destOrd="0" parTransId="{7AD3601B-B024-473A-A687-A82DE2CE6B0D}" sibTransId="{3F335CB2-28CA-4E03-8CAC-011F44820EA2}"/>
    <dgm:cxn modelId="{AE1E678E-208F-43AE-A203-A7C5C5D98555}" type="presOf" srcId="{438E0FA9-7115-4E49-ABF5-8F611A9785F2}" destId="{AF5E1234-9D59-429D-B5AA-32BE9544C76D}" srcOrd="1" destOrd="0" presId="urn:microsoft.com/office/officeart/2005/8/layout/radial1"/>
    <dgm:cxn modelId="{E917E394-589D-4825-B9DF-A1D6B4C95E28}" type="presOf" srcId="{438E0FA9-7115-4E49-ABF5-8F611A9785F2}" destId="{4E8F2547-AAA0-405B-BA5B-94F9765B6E3E}" srcOrd="0" destOrd="0" presId="urn:microsoft.com/office/officeart/2005/8/layout/radial1"/>
    <dgm:cxn modelId="{55DB26D2-80A5-41C7-A727-A20A92770BD6}" type="presOf" srcId="{67508D40-F608-45C5-94C9-01810538B2BD}" destId="{0BD3B509-198B-4ED8-AE55-DF21D34E4A87}" srcOrd="0" destOrd="0" presId="urn:microsoft.com/office/officeart/2005/8/layout/radial1"/>
    <dgm:cxn modelId="{ADA05EDA-F2F9-4363-B977-1A2678935A75}" type="presOf" srcId="{CAE49FB9-116D-48C6-9C7E-B0EC959C23A7}" destId="{235E572F-29CD-4E2D-B57B-80FE375AF424}" srcOrd="0" destOrd="0" presId="urn:microsoft.com/office/officeart/2005/8/layout/radial1"/>
    <dgm:cxn modelId="{83B9BEDB-5BC2-4C7D-8280-38F2D62637A8}" type="presOf" srcId="{42C10321-3E94-4137-9F91-2275A4D49A14}" destId="{5A25690F-CBA3-45AD-8BF8-0A7937AB86E8}" srcOrd="0" destOrd="0" presId="urn:microsoft.com/office/officeart/2005/8/layout/radial1"/>
    <dgm:cxn modelId="{D66F67E5-E009-4EE1-9037-34F69E719291}" type="presOf" srcId="{2C10949C-358C-420C-98D0-49301D044E0F}" destId="{9521E56A-C226-4A9A-94DF-DBEFE300072C}" srcOrd="0" destOrd="0" presId="urn:microsoft.com/office/officeart/2005/8/layout/radial1"/>
    <dgm:cxn modelId="{FAF1D3E5-5444-4CC7-B6B6-8A1BC826465D}" type="presOf" srcId="{ADB7C708-3991-41BA-A33E-C4B224BC63D8}" destId="{4A470BE5-F3DA-45A7-AB51-FE1D3E60B62E}" srcOrd="0" destOrd="0" presId="urn:microsoft.com/office/officeart/2005/8/layout/radial1"/>
    <dgm:cxn modelId="{A818EDF8-9EA0-4C91-96EF-F4462B29D31D}" srcId="{ADB7C708-3991-41BA-A33E-C4B224BC63D8}" destId="{67508D40-F608-45C5-94C9-01810538B2BD}" srcOrd="3" destOrd="0" parTransId="{C1AB2E0E-1626-422F-8942-850759AE7B58}" sibTransId="{B9E69871-3405-4BC4-84F0-AFB98266ED8F}"/>
    <dgm:cxn modelId="{ADD55662-8974-4EE9-84B9-AAF41B4E1D73}" type="presParOf" srcId="{DD330E91-5976-4B50-8ACE-00E12BFE3B2E}" destId="{4A470BE5-F3DA-45A7-AB51-FE1D3E60B62E}" srcOrd="0" destOrd="0" presId="urn:microsoft.com/office/officeart/2005/8/layout/radial1"/>
    <dgm:cxn modelId="{EBF954EA-D8F5-4178-A44B-051D65EBEEB8}" type="presParOf" srcId="{DD330E91-5976-4B50-8ACE-00E12BFE3B2E}" destId="{7E8D010F-B873-4751-A6AC-E168F89664D7}" srcOrd="1" destOrd="0" presId="urn:microsoft.com/office/officeart/2005/8/layout/radial1"/>
    <dgm:cxn modelId="{72247327-3E09-4BDB-B0D8-7165166EDD7A}" type="presParOf" srcId="{7E8D010F-B873-4751-A6AC-E168F89664D7}" destId="{780E1506-90D2-49C2-9898-123F45E43472}" srcOrd="0" destOrd="0" presId="urn:microsoft.com/office/officeart/2005/8/layout/radial1"/>
    <dgm:cxn modelId="{9486BBD5-CCE7-4414-823C-34E6951A8210}" type="presParOf" srcId="{DD330E91-5976-4B50-8ACE-00E12BFE3B2E}" destId="{5A25690F-CBA3-45AD-8BF8-0A7937AB86E8}" srcOrd="2" destOrd="0" presId="urn:microsoft.com/office/officeart/2005/8/layout/radial1"/>
    <dgm:cxn modelId="{7F12508B-310D-4A06-980C-92119C4AF83A}" type="presParOf" srcId="{DD330E91-5976-4B50-8ACE-00E12BFE3B2E}" destId="{4E8F2547-AAA0-405B-BA5B-94F9765B6E3E}" srcOrd="3" destOrd="0" presId="urn:microsoft.com/office/officeart/2005/8/layout/radial1"/>
    <dgm:cxn modelId="{145B669C-A208-40E9-A903-740121611851}" type="presParOf" srcId="{4E8F2547-AAA0-405B-BA5B-94F9765B6E3E}" destId="{AF5E1234-9D59-429D-B5AA-32BE9544C76D}" srcOrd="0" destOrd="0" presId="urn:microsoft.com/office/officeart/2005/8/layout/radial1"/>
    <dgm:cxn modelId="{471E9519-16D1-4D24-B6C1-F74C69B3E207}" type="presParOf" srcId="{DD330E91-5976-4B50-8ACE-00E12BFE3B2E}" destId="{235E572F-29CD-4E2D-B57B-80FE375AF424}" srcOrd="4" destOrd="0" presId="urn:microsoft.com/office/officeart/2005/8/layout/radial1"/>
    <dgm:cxn modelId="{62812125-76B7-4CF1-8A38-6E008B26C149}" type="presParOf" srcId="{DD330E91-5976-4B50-8ACE-00E12BFE3B2E}" destId="{9521E56A-C226-4A9A-94DF-DBEFE300072C}" srcOrd="5" destOrd="0" presId="urn:microsoft.com/office/officeart/2005/8/layout/radial1"/>
    <dgm:cxn modelId="{5EF3EF8E-6262-4D2A-9FF4-32BAA50D0F34}" type="presParOf" srcId="{9521E56A-C226-4A9A-94DF-DBEFE300072C}" destId="{40427EA3-8AC8-4B60-A5BD-36B4015162F4}" srcOrd="0" destOrd="0" presId="urn:microsoft.com/office/officeart/2005/8/layout/radial1"/>
    <dgm:cxn modelId="{ABD566AE-C56F-4E80-A31C-B43AE0E555D4}" type="presParOf" srcId="{DD330E91-5976-4B50-8ACE-00E12BFE3B2E}" destId="{2CE38EBD-4633-4973-BB7D-D04B7A7D65D4}" srcOrd="6" destOrd="0" presId="urn:microsoft.com/office/officeart/2005/8/layout/radial1"/>
    <dgm:cxn modelId="{29D53B72-0757-4236-A219-FC166709C4DF}" type="presParOf" srcId="{DD330E91-5976-4B50-8ACE-00E12BFE3B2E}" destId="{86891AAF-244C-4725-BAE5-35A0F8FAC7F2}" srcOrd="7" destOrd="0" presId="urn:microsoft.com/office/officeart/2005/8/layout/radial1"/>
    <dgm:cxn modelId="{5C95E102-0FFC-4C7D-9723-A1B711FADF43}" type="presParOf" srcId="{86891AAF-244C-4725-BAE5-35A0F8FAC7F2}" destId="{306268FD-50B9-498F-BC85-0BF64E59452C}" srcOrd="0" destOrd="0" presId="urn:microsoft.com/office/officeart/2005/8/layout/radial1"/>
    <dgm:cxn modelId="{897E3E5A-1E06-4B6A-AA89-BC0D615C0089}" type="presParOf" srcId="{DD330E91-5976-4B50-8ACE-00E12BFE3B2E}" destId="{0BD3B509-198B-4ED8-AE55-DF21D34E4A87}" srcOrd="8" destOrd="0" presId="urn:microsoft.com/office/officeart/2005/8/layout/radial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1199C0-C09A-4DFF-8E73-8CD9535B8830}" type="doc">
      <dgm:prSet loTypeId="urn:microsoft.com/office/officeart/2005/8/layout/radial1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7C708-3991-41BA-A33E-C4B224BC63D8}">
      <dgm:prSet phldrT="[Text]"/>
      <dgm:spPr/>
      <dgm:t>
        <a:bodyPr/>
        <a:lstStyle/>
        <a:p>
          <a:r>
            <a:rPr lang="vi-VN" b="0" i="1" dirty="0"/>
            <a:t>Các yếu tố ảnh hưởng</a:t>
          </a:r>
          <a:r>
            <a:rPr lang="en-US" b="0" i="1" dirty="0"/>
            <a:t> </a:t>
          </a:r>
          <a:endParaRPr lang="en-US" dirty="0"/>
        </a:p>
      </dgm:t>
    </dgm:pt>
    <dgm:pt modelId="{06FD6236-0E04-4510-9958-78F88442459B}" type="parTrans" cxnId="{2A916F73-3072-4216-A782-38028DBD6912}">
      <dgm:prSet/>
      <dgm:spPr/>
      <dgm:t>
        <a:bodyPr/>
        <a:lstStyle/>
        <a:p>
          <a:endParaRPr lang="en-US"/>
        </a:p>
      </dgm:t>
    </dgm:pt>
    <dgm:pt modelId="{38F3322A-6358-46BA-BDEE-EF4637FEFEC5}" type="sibTrans" cxnId="{2A916F73-3072-4216-A782-38028DBD6912}">
      <dgm:prSet/>
      <dgm:spPr/>
      <dgm:t>
        <a:bodyPr/>
        <a:lstStyle/>
        <a:p>
          <a:endParaRPr lang="en-US"/>
        </a:p>
      </dgm:t>
    </dgm:pt>
    <dgm:pt modelId="{42C10321-3E94-4137-9F91-2275A4D49A14}">
      <dgm:prSet phldrT="[Text]"/>
      <dgm:spPr/>
      <dgm:t>
        <a:bodyPr/>
        <a:lstStyle/>
        <a:p>
          <a:r>
            <a:rPr lang="en-US" b="0" i="0" dirty="0"/>
            <a:t>Authority</a:t>
          </a:r>
          <a:endParaRPr lang="en-US" dirty="0"/>
        </a:p>
      </dgm:t>
    </dgm:pt>
    <dgm:pt modelId="{7AD3601B-B024-473A-A687-A82DE2CE6B0D}" type="parTrans" cxnId="{37A9447E-087C-44FE-B592-7764A88C96BC}">
      <dgm:prSet/>
      <dgm:spPr/>
      <dgm:t>
        <a:bodyPr/>
        <a:lstStyle/>
        <a:p>
          <a:endParaRPr lang="en-US"/>
        </a:p>
      </dgm:t>
    </dgm:pt>
    <dgm:pt modelId="{3F335CB2-28CA-4E03-8CAC-011F44820EA2}" type="sibTrans" cxnId="{37A9447E-087C-44FE-B592-7764A88C96BC}">
      <dgm:prSet/>
      <dgm:spPr/>
      <dgm:t>
        <a:bodyPr/>
        <a:lstStyle/>
        <a:p>
          <a:endParaRPr lang="en-US"/>
        </a:p>
      </dgm:t>
    </dgm:pt>
    <dgm:pt modelId="{CAE49FB9-116D-48C6-9C7E-B0EC959C23A7}">
      <dgm:prSet phldrT="[Text]"/>
      <dgm:spPr/>
      <dgm:t>
        <a:bodyPr/>
        <a:lstStyle/>
        <a:p>
          <a:r>
            <a:rPr lang="en-US" b="0" i="0" dirty="0"/>
            <a:t>User Intent </a:t>
          </a:r>
          <a:r>
            <a:rPr lang="en-US" b="0" i="0" dirty="0" err="1"/>
            <a:t>Optimzation</a:t>
          </a:r>
          <a:endParaRPr lang="en-US" dirty="0"/>
        </a:p>
      </dgm:t>
    </dgm:pt>
    <dgm:pt modelId="{438E0FA9-7115-4E49-ABF5-8F611A9785F2}" type="parTrans" cxnId="{61AB1030-461E-4C85-8F84-99987FDABE2A}">
      <dgm:prSet/>
      <dgm:spPr/>
      <dgm:t>
        <a:bodyPr/>
        <a:lstStyle/>
        <a:p>
          <a:endParaRPr lang="en-US"/>
        </a:p>
      </dgm:t>
    </dgm:pt>
    <dgm:pt modelId="{7A61E368-5FDA-48D8-A6EF-A1D66C2F5B42}" type="sibTrans" cxnId="{61AB1030-461E-4C85-8F84-99987FDABE2A}">
      <dgm:prSet/>
      <dgm:spPr/>
      <dgm:t>
        <a:bodyPr/>
        <a:lstStyle/>
        <a:p>
          <a:endParaRPr lang="en-US"/>
        </a:p>
      </dgm:t>
    </dgm:pt>
    <dgm:pt modelId="{A3AA6DA3-2CAF-42E9-82E4-885B7AC4DAAA}">
      <dgm:prSet phldrT="[Text]"/>
      <dgm:spPr/>
      <dgm:t>
        <a:bodyPr/>
        <a:lstStyle/>
        <a:p>
          <a:r>
            <a:rPr lang="en-US" b="0" i="0" dirty="0"/>
            <a:t>User Experience</a:t>
          </a:r>
          <a:br>
            <a:rPr lang="en-US" b="0" i="0" dirty="0"/>
          </a:br>
          <a:r>
            <a:rPr lang="en-US" b="0" i="0" dirty="0" err="1"/>
            <a:t>Optimiztion</a:t>
          </a:r>
          <a:endParaRPr lang="en-US" dirty="0"/>
        </a:p>
      </dgm:t>
    </dgm:pt>
    <dgm:pt modelId="{2C10949C-358C-420C-98D0-49301D044E0F}" type="parTrans" cxnId="{04E6AC53-E10C-4767-A268-882ED6FE91F3}">
      <dgm:prSet/>
      <dgm:spPr/>
      <dgm:t>
        <a:bodyPr/>
        <a:lstStyle/>
        <a:p>
          <a:endParaRPr lang="en-US"/>
        </a:p>
      </dgm:t>
    </dgm:pt>
    <dgm:pt modelId="{3915A3ED-A664-42CA-A414-4BE8A9F39BC3}" type="sibTrans" cxnId="{04E6AC53-E10C-4767-A268-882ED6FE91F3}">
      <dgm:prSet/>
      <dgm:spPr/>
      <dgm:t>
        <a:bodyPr/>
        <a:lstStyle/>
        <a:p>
          <a:endParaRPr lang="en-US"/>
        </a:p>
      </dgm:t>
    </dgm:pt>
    <dgm:pt modelId="{AABDBB71-5CF6-4A74-98C5-911664C2A0EB}">
      <dgm:prSet phldrT="[Text]"/>
      <dgm:spPr/>
      <dgm:t>
        <a:bodyPr/>
        <a:lstStyle/>
        <a:p>
          <a:endParaRPr lang="en-US" dirty="0"/>
        </a:p>
      </dgm:t>
    </dgm:pt>
    <dgm:pt modelId="{7CD6410C-2C1D-495E-A796-6738BC39C278}" type="parTrans" cxnId="{A860E786-6073-44F9-9BFB-874D0FCDA7D1}">
      <dgm:prSet/>
      <dgm:spPr/>
      <dgm:t>
        <a:bodyPr/>
        <a:lstStyle/>
        <a:p>
          <a:endParaRPr lang="en-US"/>
        </a:p>
      </dgm:t>
    </dgm:pt>
    <dgm:pt modelId="{DE248060-F3F6-4310-A4F6-58ADC33CF3C5}" type="sibTrans" cxnId="{A860E786-6073-44F9-9BFB-874D0FCDA7D1}">
      <dgm:prSet/>
      <dgm:spPr/>
      <dgm:t>
        <a:bodyPr/>
        <a:lstStyle/>
        <a:p>
          <a:endParaRPr lang="en-US"/>
        </a:p>
      </dgm:t>
    </dgm:pt>
    <dgm:pt modelId="{DD330E91-5976-4B50-8ACE-00E12BFE3B2E}" type="pres">
      <dgm:prSet presAssocID="{B11199C0-C09A-4DFF-8E73-8CD9535B883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A470BE5-F3DA-45A7-AB51-FE1D3E60B62E}" type="pres">
      <dgm:prSet presAssocID="{ADB7C708-3991-41BA-A33E-C4B224BC63D8}" presName="centerShape" presStyleLbl="node0" presStyleIdx="0" presStyleCnt="1"/>
      <dgm:spPr/>
    </dgm:pt>
    <dgm:pt modelId="{7E8D010F-B873-4751-A6AC-E168F89664D7}" type="pres">
      <dgm:prSet presAssocID="{7AD3601B-B024-473A-A687-A82DE2CE6B0D}" presName="Name9" presStyleLbl="parChTrans1D2" presStyleIdx="0" presStyleCnt="3"/>
      <dgm:spPr/>
    </dgm:pt>
    <dgm:pt modelId="{780E1506-90D2-49C2-9898-123F45E43472}" type="pres">
      <dgm:prSet presAssocID="{7AD3601B-B024-473A-A687-A82DE2CE6B0D}" presName="connTx" presStyleLbl="parChTrans1D2" presStyleIdx="0" presStyleCnt="3"/>
      <dgm:spPr/>
    </dgm:pt>
    <dgm:pt modelId="{5A25690F-CBA3-45AD-8BF8-0A7937AB86E8}" type="pres">
      <dgm:prSet presAssocID="{42C10321-3E94-4137-9F91-2275A4D49A14}" presName="node" presStyleLbl="node1" presStyleIdx="0" presStyleCnt="3">
        <dgm:presLayoutVars>
          <dgm:bulletEnabled val="1"/>
        </dgm:presLayoutVars>
      </dgm:prSet>
      <dgm:spPr/>
    </dgm:pt>
    <dgm:pt modelId="{4E8F2547-AAA0-405B-BA5B-94F9765B6E3E}" type="pres">
      <dgm:prSet presAssocID="{438E0FA9-7115-4E49-ABF5-8F611A9785F2}" presName="Name9" presStyleLbl="parChTrans1D2" presStyleIdx="1" presStyleCnt="3"/>
      <dgm:spPr/>
    </dgm:pt>
    <dgm:pt modelId="{AF5E1234-9D59-429D-B5AA-32BE9544C76D}" type="pres">
      <dgm:prSet presAssocID="{438E0FA9-7115-4E49-ABF5-8F611A9785F2}" presName="connTx" presStyleLbl="parChTrans1D2" presStyleIdx="1" presStyleCnt="3"/>
      <dgm:spPr/>
    </dgm:pt>
    <dgm:pt modelId="{235E572F-29CD-4E2D-B57B-80FE375AF424}" type="pres">
      <dgm:prSet presAssocID="{CAE49FB9-116D-48C6-9C7E-B0EC959C23A7}" presName="node" presStyleLbl="node1" presStyleIdx="1" presStyleCnt="3">
        <dgm:presLayoutVars>
          <dgm:bulletEnabled val="1"/>
        </dgm:presLayoutVars>
      </dgm:prSet>
      <dgm:spPr/>
    </dgm:pt>
    <dgm:pt modelId="{9521E56A-C226-4A9A-94DF-DBEFE300072C}" type="pres">
      <dgm:prSet presAssocID="{2C10949C-358C-420C-98D0-49301D044E0F}" presName="Name9" presStyleLbl="parChTrans1D2" presStyleIdx="2" presStyleCnt="3"/>
      <dgm:spPr/>
    </dgm:pt>
    <dgm:pt modelId="{40427EA3-8AC8-4B60-A5BD-36B4015162F4}" type="pres">
      <dgm:prSet presAssocID="{2C10949C-358C-420C-98D0-49301D044E0F}" presName="connTx" presStyleLbl="parChTrans1D2" presStyleIdx="2" presStyleCnt="3"/>
      <dgm:spPr/>
    </dgm:pt>
    <dgm:pt modelId="{2CE38EBD-4633-4973-BB7D-D04B7A7D65D4}" type="pres">
      <dgm:prSet presAssocID="{A3AA6DA3-2CAF-42E9-82E4-885B7AC4DAAA}" presName="node" presStyleLbl="node1" presStyleIdx="2" presStyleCnt="3">
        <dgm:presLayoutVars>
          <dgm:bulletEnabled val="1"/>
        </dgm:presLayoutVars>
      </dgm:prSet>
      <dgm:spPr/>
    </dgm:pt>
  </dgm:ptLst>
  <dgm:cxnLst>
    <dgm:cxn modelId="{9D0CD103-E3C9-4944-8E67-0BEA078F7366}" type="presOf" srcId="{2C10949C-358C-420C-98D0-49301D044E0F}" destId="{40427EA3-8AC8-4B60-A5BD-36B4015162F4}" srcOrd="1" destOrd="0" presId="urn:microsoft.com/office/officeart/2005/8/layout/radial1"/>
    <dgm:cxn modelId="{16A8FE12-3BAD-4D7B-86EC-D7BA7DC02081}" type="presOf" srcId="{7AD3601B-B024-473A-A687-A82DE2CE6B0D}" destId="{780E1506-90D2-49C2-9898-123F45E43472}" srcOrd="1" destOrd="0" presId="urn:microsoft.com/office/officeart/2005/8/layout/radial1"/>
    <dgm:cxn modelId="{61AB1030-461E-4C85-8F84-99987FDABE2A}" srcId="{ADB7C708-3991-41BA-A33E-C4B224BC63D8}" destId="{CAE49FB9-116D-48C6-9C7E-B0EC959C23A7}" srcOrd="1" destOrd="0" parTransId="{438E0FA9-7115-4E49-ABF5-8F611A9785F2}" sibTransId="{7A61E368-5FDA-48D8-A6EF-A1D66C2F5B42}"/>
    <dgm:cxn modelId="{7D996038-023B-4307-960E-F33ADC31BAE0}" type="presOf" srcId="{B11199C0-C09A-4DFF-8E73-8CD9535B8830}" destId="{DD330E91-5976-4B50-8ACE-00E12BFE3B2E}" srcOrd="0" destOrd="0" presId="urn:microsoft.com/office/officeart/2005/8/layout/radial1"/>
    <dgm:cxn modelId="{8CDCC271-83F8-41DC-8C0F-00CC0C1F4D58}" type="presOf" srcId="{7AD3601B-B024-473A-A687-A82DE2CE6B0D}" destId="{7E8D010F-B873-4751-A6AC-E168F89664D7}" srcOrd="0" destOrd="0" presId="urn:microsoft.com/office/officeart/2005/8/layout/radial1"/>
    <dgm:cxn modelId="{2A916F73-3072-4216-A782-38028DBD6912}" srcId="{B11199C0-C09A-4DFF-8E73-8CD9535B8830}" destId="{ADB7C708-3991-41BA-A33E-C4B224BC63D8}" srcOrd="0" destOrd="0" parTransId="{06FD6236-0E04-4510-9958-78F88442459B}" sibTransId="{38F3322A-6358-46BA-BDEE-EF4637FEFEC5}"/>
    <dgm:cxn modelId="{04E6AC53-E10C-4767-A268-882ED6FE91F3}" srcId="{ADB7C708-3991-41BA-A33E-C4B224BC63D8}" destId="{A3AA6DA3-2CAF-42E9-82E4-885B7AC4DAAA}" srcOrd="2" destOrd="0" parTransId="{2C10949C-358C-420C-98D0-49301D044E0F}" sibTransId="{3915A3ED-A664-42CA-A414-4BE8A9F39BC3}"/>
    <dgm:cxn modelId="{B9F9FF79-35C3-4609-80D9-9B8182403F89}" type="presOf" srcId="{A3AA6DA3-2CAF-42E9-82E4-885B7AC4DAAA}" destId="{2CE38EBD-4633-4973-BB7D-D04B7A7D65D4}" srcOrd="0" destOrd="0" presId="urn:microsoft.com/office/officeart/2005/8/layout/radial1"/>
    <dgm:cxn modelId="{37A9447E-087C-44FE-B592-7764A88C96BC}" srcId="{ADB7C708-3991-41BA-A33E-C4B224BC63D8}" destId="{42C10321-3E94-4137-9F91-2275A4D49A14}" srcOrd="0" destOrd="0" parTransId="{7AD3601B-B024-473A-A687-A82DE2CE6B0D}" sibTransId="{3F335CB2-28CA-4E03-8CAC-011F44820EA2}"/>
    <dgm:cxn modelId="{A860E786-6073-44F9-9BFB-874D0FCDA7D1}" srcId="{B11199C0-C09A-4DFF-8E73-8CD9535B8830}" destId="{AABDBB71-5CF6-4A74-98C5-911664C2A0EB}" srcOrd="1" destOrd="0" parTransId="{7CD6410C-2C1D-495E-A796-6738BC39C278}" sibTransId="{DE248060-F3F6-4310-A4F6-58ADC33CF3C5}"/>
    <dgm:cxn modelId="{AE1E678E-208F-43AE-A203-A7C5C5D98555}" type="presOf" srcId="{438E0FA9-7115-4E49-ABF5-8F611A9785F2}" destId="{AF5E1234-9D59-429D-B5AA-32BE9544C76D}" srcOrd="1" destOrd="0" presId="urn:microsoft.com/office/officeart/2005/8/layout/radial1"/>
    <dgm:cxn modelId="{E917E394-589D-4825-B9DF-A1D6B4C95E28}" type="presOf" srcId="{438E0FA9-7115-4E49-ABF5-8F611A9785F2}" destId="{4E8F2547-AAA0-405B-BA5B-94F9765B6E3E}" srcOrd="0" destOrd="0" presId="urn:microsoft.com/office/officeart/2005/8/layout/radial1"/>
    <dgm:cxn modelId="{ADA05EDA-F2F9-4363-B977-1A2678935A75}" type="presOf" srcId="{CAE49FB9-116D-48C6-9C7E-B0EC959C23A7}" destId="{235E572F-29CD-4E2D-B57B-80FE375AF424}" srcOrd="0" destOrd="0" presId="urn:microsoft.com/office/officeart/2005/8/layout/radial1"/>
    <dgm:cxn modelId="{83B9BEDB-5BC2-4C7D-8280-38F2D62637A8}" type="presOf" srcId="{42C10321-3E94-4137-9F91-2275A4D49A14}" destId="{5A25690F-CBA3-45AD-8BF8-0A7937AB86E8}" srcOrd="0" destOrd="0" presId="urn:microsoft.com/office/officeart/2005/8/layout/radial1"/>
    <dgm:cxn modelId="{D66F67E5-E009-4EE1-9037-34F69E719291}" type="presOf" srcId="{2C10949C-358C-420C-98D0-49301D044E0F}" destId="{9521E56A-C226-4A9A-94DF-DBEFE300072C}" srcOrd="0" destOrd="0" presId="urn:microsoft.com/office/officeart/2005/8/layout/radial1"/>
    <dgm:cxn modelId="{FAF1D3E5-5444-4CC7-B6B6-8A1BC826465D}" type="presOf" srcId="{ADB7C708-3991-41BA-A33E-C4B224BC63D8}" destId="{4A470BE5-F3DA-45A7-AB51-FE1D3E60B62E}" srcOrd="0" destOrd="0" presId="urn:microsoft.com/office/officeart/2005/8/layout/radial1"/>
    <dgm:cxn modelId="{ADD55662-8974-4EE9-84B9-AAF41B4E1D73}" type="presParOf" srcId="{DD330E91-5976-4B50-8ACE-00E12BFE3B2E}" destId="{4A470BE5-F3DA-45A7-AB51-FE1D3E60B62E}" srcOrd="0" destOrd="0" presId="urn:microsoft.com/office/officeart/2005/8/layout/radial1"/>
    <dgm:cxn modelId="{EBF954EA-D8F5-4178-A44B-051D65EBEEB8}" type="presParOf" srcId="{DD330E91-5976-4B50-8ACE-00E12BFE3B2E}" destId="{7E8D010F-B873-4751-A6AC-E168F89664D7}" srcOrd="1" destOrd="0" presId="urn:microsoft.com/office/officeart/2005/8/layout/radial1"/>
    <dgm:cxn modelId="{72247327-3E09-4BDB-B0D8-7165166EDD7A}" type="presParOf" srcId="{7E8D010F-B873-4751-A6AC-E168F89664D7}" destId="{780E1506-90D2-49C2-9898-123F45E43472}" srcOrd="0" destOrd="0" presId="urn:microsoft.com/office/officeart/2005/8/layout/radial1"/>
    <dgm:cxn modelId="{9486BBD5-CCE7-4414-823C-34E6951A8210}" type="presParOf" srcId="{DD330E91-5976-4B50-8ACE-00E12BFE3B2E}" destId="{5A25690F-CBA3-45AD-8BF8-0A7937AB86E8}" srcOrd="2" destOrd="0" presId="urn:microsoft.com/office/officeart/2005/8/layout/radial1"/>
    <dgm:cxn modelId="{7F12508B-310D-4A06-980C-92119C4AF83A}" type="presParOf" srcId="{DD330E91-5976-4B50-8ACE-00E12BFE3B2E}" destId="{4E8F2547-AAA0-405B-BA5B-94F9765B6E3E}" srcOrd="3" destOrd="0" presId="urn:microsoft.com/office/officeart/2005/8/layout/radial1"/>
    <dgm:cxn modelId="{145B669C-A208-40E9-A903-740121611851}" type="presParOf" srcId="{4E8F2547-AAA0-405B-BA5B-94F9765B6E3E}" destId="{AF5E1234-9D59-429D-B5AA-32BE9544C76D}" srcOrd="0" destOrd="0" presId="urn:microsoft.com/office/officeart/2005/8/layout/radial1"/>
    <dgm:cxn modelId="{471E9519-16D1-4D24-B6C1-F74C69B3E207}" type="presParOf" srcId="{DD330E91-5976-4B50-8ACE-00E12BFE3B2E}" destId="{235E572F-29CD-4E2D-B57B-80FE375AF424}" srcOrd="4" destOrd="0" presId="urn:microsoft.com/office/officeart/2005/8/layout/radial1"/>
    <dgm:cxn modelId="{62812125-76B7-4CF1-8A38-6E008B26C149}" type="presParOf" srcId="{DD330E91-5976-4B50-8ACE-00E12BFE3B2E}" destId="{9521E56A-C226-4A9A-94DF-DBEFE300072C}" srcOrd="5" destOrd="0" presId="urn:microsoft.com/office/officeart/2005/8/layout/radial1"/>
    <dgm:cxn modelId="{5EF3EF8E-6262-4D2A-9FF4-32BAA50D0F34}" type="presParOf" srcId="{9521E56A-C226-4A9A-94DF-DBEFE300072C}" destId="{40427EA3-8AC8-4B60-A5BD-36B4015162F4}" srcOrd="0" destOrd="0" presId="urn:microsoft.com/office/officeart/2005/8/layout/radial1"/>
    <dgm:cxn modelId="{ABD566AE-C56F-4E80-A31C-B43AE0E555D4}" type="presParOf" srcId="{DD330E91-5976-4B50-8ACE-00E12BFE3B2E}" destId="{2CE38EBD-4633-4973-BB7D-D04B7A7D65D4}" srcOrd="6" destOrd="0" presId="urn:microsoft.com/office/officeart/2005/8/layout/radial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1199C0-C09A-4DFF-8E73-8CD9535B8830}" type="doc">
      <dgm:prSet loTypeId="urn:microsoft.com/office/officeart/2005/8/layout/radial1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7C708-3991-41BA-A33E-C4B224BC63D8}">
      <dgm:prSet phldrT="[Text]"/>
      <dgm:spPr/>
      <dgm:t>
        <a:bodyPr/>
        <a:lstStyle/>
        <a:p>
          <a:r>
            <a:rPr lang="en-US" b="0" i="1" dirty="0" err="1"/>
            <a:t>Loại</a:t>
          </a:r>
          <a:r>
            <a:rPr lang="en-US" b="0" i="1" dirty="0"/>
            <a:t> </a:t>
          </a:r>
          <a:r>
            <a:rPr lang="en-US" b="0" i="1" dirty="0" err="1"/>
            <a:t>hình</a:t>
          </a:r>
          <a:r>
            <a:rPr lang="en-US" b="0" i="1" dirty="0"/>
            <a:t> SEO</a:t>
          </a:r>
          <a:endParaRPr lang="en-US" dirty="0"/>
        </a:p>
      </dgm:t>
    </dgm:pt>
    <dgm:pt modelId="{06FD6236-0E04-4510-9958-78F88442459B}" type="parTrans" cxnId="{2A916F73-3072-4216-A782-38028DBD6912}">
      <dgm:prSet/>
      <dgm:spPr/>
      <dgm:t>
        <a:bodyPr/>
        <a:lstStyle/>
        <a:p>
          <a:endParaRPr lang="en-US"/>
        </a:p>
      </dgm:t>
    </dgm:pt>
    <dgm:pt modelId="{38F3322A-6358-46BA-BDEE-EF4637FEFEC5}" type="sibTrans" cxnId="{2A916F73-3072-4216-A782-38028DBD6912}">
      <dgm:prSet/>
      <dgm:spPr/>
      <dgm:t>
        <a:bodyPr/>
        <a:lstStyle/>
        <a:p>
          <a:endParaRPr lang="en-US"/>
        </a:p>
      </dgm:t>
    </dgm:pt>
    <dgm:pt modelId="{42C10321-3E94-4137-9F91-2275A4D49A14}">
      <dgm:prSet phldrT="[Text]" custT="1"/>
      <dgm:spPr/>
      <dgm:t>
        <a:bodyPr/>
        <a:lstStyle/>
        <a:p>
          <a:r>
            <a:rPr lang="en-US" sz="1600" b="0" i="0" dirty="0"/>
            <a:t>SEO </a:t>
          </a:r>
          <a:r>
            <a:rPr lang="en-US" sz="1600" b="0" i="0" dirty="0" err="1"/>
            <a:t>tổng</a:t>
          </a:r>
          <a:r>
            <a:rPr lang="en-US" sz="1600" b="0" i="0" dirty="0"/>
            <a:t> </a:t>
          </a:r>
          <a:r>
            <a:rPr lang="en-US" sz="1600" b="0" i="0" dirty="0" err="1"/>
            <a:t>thể</a:t>
          </a:r>
          <a:endParaRPr lang="en-US" sz="1600" dirty="0"/>
        </a:p>
      </dgm:t>
    </dgm:pt>
    <dgm:pt modelId="{7AD3601B-B024-473A-A687-A82DE2CE6B0D}" type="parTrans" cxnId="{37A9447E-087C-44FE-B592-7764A88C96BC}">
      <dgm:prSet/>
      <dgm:spPr/>
      <dgm:t>
        <a:bodyPr/>
        <a:lstStyle/>
        <a:p>
          <a:endParaRPr lang="en-US"/>
        </a:p>
      </dgm:t>
    </dgm:pt>
    <dgm:pt modelId="{3F335CB2-28CA-4E03-8CAC-011F44820EA2}" type="sibTrans" cxnId="{37A9447E-087C-44FE-B592-7764A88C96BC}">
      <dgm:prSet/>
      <dgm:spPr/>
      <dgm:t>
        <a:bodyPr/>
        <a:lstStyle/>
        <a:p>
          <a:endParaRPr lang="en-US"/>
        </a:p>
      </dgm:t>
    </dgm:pt>
    <dgm:pt modelId="{CAE49FB9-116D-48C6-9C7E-B0EC959C23A7}">
      <dgm:prSet phldrT="[Text]" custT="1"/>
      <dgm:spPr/>
      <dgm:t>
        <a:bodyPr/>
        <a:lstStyle/>
        <a:p>
          <a:r>
            <a:rPr lang="en-US" sz="1600" b="0" i="0" dirty="0"/>
            <a:t>SEO Social</a:t>
          </a:r>
          <a:endParaRPr lang="en-US" sz="1600" dirty="0"/>
        </a:p>
      </dgm:t>
    </dgm:pt>
    <dgm:pt modelId="{438E0FA9-7115-4E49-ABF5-8F611A9785F2}" type="parTrans" cxnId="{61AB1030-461E-4C85-8F84-99987FDABE2A}">
      <dgm:prSet/>
      <dgm:spPr/>
      <dgm:t>
        <a:bodyPr/>
        <a:lstStyle/>
        <a:p>
          <a:endParaRPr lang="en-US"/>
        </a:p>
      </dgm:t>
    </dgm:pt>
    <dgm:pt modelId="{7A61E368-5FDA-48D8-A6EF-A1D66C2F5B42}" type="sibTrans" cxnId="{61AB1030-461E-4C85-8F84-99987FDABE2A}">
      <dgm:prSet/>
      <dgm:spPr/>
      <dgm:t>
        <a:bodyPr/>
        <a:lstStyle/>
        <a:p>
          <a:endParaRPr lang="en-US"/>
        </a:p>
      </dgm:t>
    </dgm:pt>
    <dgm:pt modelId="{A3AA6DA3-2CAF-42E9-82E4-885B7AC4DAAA}">
      <dgm:prSet phldrT="[Text]" custT="1"/>
      <dgm:spPr/>
      <dgm:t>
        <a:bodyPr/>
        <a:lstStyle/>
        <a:p>
          <a:r>
            <a:rPr lang="en-US" sz="1600" b="0" i="0" dirty="0"/>
            <a:t>SEO </a:t>
          </a:r>
          <a:r>
            <a:rPr lang="en-US" sz="1600" b="0" i="0" dirty="0" err="1"/>
            <a:t>ảnh</a:t>
          </a:r>
          <a:endParaRPr lang="en-US" sz="1600" dirty="0"/>
        </a:p>
      </dgm:t>
    </dgm:pt>
    <dgm:pt modelId="{2C10949C-358C-420C-98D0-49301D044E0F}" type="parTrans" cxnId="{04E6AC53-E10C-4767-A268-882ED6FE91F3}">
      <dgm:prSet/>
      <dgm:spPr/>
      <dgm:t>
        <a:bodyPr/>
        <a:lstStyle/>
        <a:p>
          <a:endParaRPr lang="en-US"/>
        </a:p>
      </dgm:t>
    </dgm:pt>
    <dgm:pt modelId="{3915A3ED-A664-42CA-A414-4BE8A9F39BC3}" type="sibTrans" cxnId="{04E6AC53-E10C-4767-A268-882ED6FE91F3}">
      <dgm:prSet/>
      <dgm:spPr/>
      <dgm:t>
        <a:bodyPr/>
        <a:lstStyle/>
        <a:p>
          <a:endParaRPr lang="en-US"/>
        </a:p>
      </dgm:t>
    </dgm:pt>
    <dgm:pt modelId="{C40FA028-725B-4AE6-BFC6-30F804B604D2}">
      <dgm:prSet custT="1"/>
      <dgm:spPr/>
      <dgm:t>
        <a:bodyPr/>
        <a:lstStyle/>
        <a:p>
          <a:r>
            <a:rPr lang="en-US" sz="1600" b="0" i="0" dirty="0"/>
            <a:t>SEO </a:t>
          </a:r>
          <a:r>
            <a:rPr lang="en-US" sz="1600" b="0" i="0" dirty="0" err="1"/>
            <a:t>từ</a:t>
          </a:r>
          <a:r>
            <a:rPr lang="en-US" sz="1600" b="0" i="0" dirty="0"/>
            <a:t> </a:t>
          </a:r>
          <a:r>
            <a:rPr lang="en-US" sz="1600" b="0" i="0" dirty="0" err="1"/>
            <a:t>khóa</a:t>
          </a:r>
          <a:endParaRPr lang="en-US" sz="1600" dirty="0"/>
        </a:p>
      </dgm:t>
    </dgm:pt>
    <dgm:pt modelId="{2A75A8B0-C87F-4C3D-8968-327AA7C23087}" type="parTrans" cxnId="{9A636AEB-CD7C-4EA2-BF20-20946911E968}">
      <dgm:prSet/>
      <dgm:spPr/>
      <dgm:t>
        <a:bodyPr/>
        <a:lstStyle/>
        <a:p>
          <a:endParaRPr lang="en-US"/>
        </a:p>
      </dgm:t>
    </dgm:pt>
    <dgm:pt modelId="{2D42F811-7FC3-498F-B1A2-21DAC020E30F}" type="sibTrans" cxnId="{9A636AEB-CD7C-4EA2-BF20-20946911E968}">
      <dgm:prSet/>
      <dgm:spPr/>
      <dgm:t>
        <a:bodyPr/>
        <a:lstStyle/>
        <a:p>
          <a:endParaRPr lang="en-US"/>
        </a:p>
      </dgm:t>
    </dgm:pt>
    <dgm:pt modelId="{F03BBF2D-13DA-4D59-87E2-8A58ADB1B78A}">
      <dgm:prSet phldrT="[Text]" custT="1"/>
      <dgm:spPr/>
      <dgm:t>
        <a:bodyPr/>
        <a:lstStyle/>
        <a:p>
          <a:r>
            <a:rPr lang="en-US" sz="1600" b="0" i="0" dirty="0"/>
            <a:t>SEO App</a:t>
          </a:r>
          <a:endParaRPr lang="en-US" sz="1600" dirty="0"/>
        </a:p>
      </dgm:t>
    </dgm:pt>
    <dgm:pt modelId="{3EAEBF03-2E03-400E-8431-903EBF794D2B}" type="parTrans" cxnId="{467272A1-7D08-4EA6-A6C6-3CC37158071E}">
      <dgm:prSet/>
      <dgm:spPr/>
      <dgm:t>
        <a:bodyPr/>
        <a:lstStyle/>
        <a:p>
          <a:endParaRPr lang="en-US"/>
        </a:p>
      </dgm:t>
    </dgm:pt>
    <dgm:pt modelId="{61E17474-B5CD-4BDD-92F5-4BF06D8A27D1}" type="sibTrans" cxnId="{467272A1-7D08-4EA6-A6C6-3CC37158071E}">
      <dgm:prSet/>
      <dgm:spPr/>
      <dgm:t>
        <a:bodyPr/>
        <a:lstStyle/>
        <a:p>
          <a:endParaRPr lang="en-US"/>
        </a:p>
      </dgm:t>
    </dgm:pt>
    <dgm:pt modelId="{82C79CE1-4057-405D-A50F-5AC362057725}">
      <dgm:prSet phldrT="[Text]" custT="1"/>
      <dgm:spPr/>
      <dgm:t>
        <a:bodyPr/>
        <a:lstStyle/>
        <a:p>
          <a:r>
            <a:rPr lang="en-US" sz="1600" b="0" i="0" dirty="0"/>
            <a:t>SEO Local</a:t>
          </a:r>
          <a:endParaRPr lang="en-US" sz="1600" dirty="0"/>
        </a:p>
      </dgm:t>
    </dgm:pt>
    <dgm:pt modelId="{780F981D-A532-4116-8D3C-06EFEEBC51B6}" type="parTrans" cxnId="{335FC9A3-06C9-4754-B0DF-6A15E0881A64}">
      <dgm:prSet/>
      <dgm:spPr/>
      <dgm:t>
        <a:bodyPr/>
        <a:lstStyle/>
        <a:p>
          <a:endParaRPr lang="en-US"/>
        </a:p>
      </dgm:t>
    </dgm:pt>
    <dgm:pt modelId="{6CDF190E-F5A8-4088-AF06-8EAD5AD37E7A}" type="sibTrans" cxnId="{335FC9A3-06C9-4754-B0DF-6A15E0881A64}">
      <dgm:prSet/>
      <dgm:spPr/>
      <dgm:t>
        <a:bodyPr/>
        <a:lstStyle/>
        <a:p>
          <a:endParaRPr lang="en-US"/>
        </a:p>
      </dgm:t>
    </dgm:pt>
    <dgm:pt modelId="{DD330E91-5976-4B50-8ACE-00E12BFE3B2E}" type="pres">
      <dgm:prSet presAssocID="{B11199C0-C09A-4DFF-8E73-8CD9535B883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A470BE5-F3DA-45A7-AB51-FE1D3E60B62E}" type="pres">
      <dgm:prSet presAssocID="{ADB7C708-3991-41BA-A33E-C4B224BC63D8}" presName="centerShape" presStyleLbl="node0" presStyleIdx="0" presStyleCnt="1"/>
      <dgm:spPr/>
    </dgm:pt>
    <dgm:pt modelId="{7E8D010F-B873-4751-A6AC-E168F89664D7}" type="pres">
      <dgm:prSet presAssocID="{7AD3601B-B024-473A-A687-A82DE2CE6B0D}" presName="Name9" presStyleLbl="parChTrans1D2" presStyleIdx="0" presStyleCnt="6"/>
      <dgm:spPr/>
    </dgm:pt>
    <dgm:pt modelId="{780E1506-90D2-49C2-9898-123F45E43472}" type="pres">
      <dgm:prSet presAssocID="{7AD3601B-B024-473A-A687-A82DE2CE6B0D}" presName="connTx" presStyleLbl="parChTrans1D2" presStyleIdx="0" presStyleCnt="6"/>
      <dgm:spPr/>
    </dgm:pt>
    <dgm:pt modelId="{5A25690F-CBA3-45AD-8BF8-0A7937AB86E8}" type="pres">
      <dgm:prSet presAssocID="{42C10321-3E94-4137-9F91-2275A4D49A14}" presName="node" presStyleLbl="node1" presStyleIdx="0" presStyleCnt="6">
        <dgm:presLayoutVars>
          <dgm:bulletEnabled val="1"/>
        </dgm:presLayoutVars>
      </dgm:prSet>
      <dgm:spPr/>
    </dgm:pt>
    <dgm:pt modelId="{6B24102A-E011-44DC-A3D7-7630C874A2A0}" type="pres">
      <dgm:prSet presAssocID="{2A75A8B0-C87F-4C3D-8968-327AA7C23087}" presName="Name9" presStyleLbl="parChTrans1D2" presStyleIdx="1" presStyleCnt="6"/>
      <dgm:spPr/>
    </dgm:pt>
    <dgm:pt modelId="{0C95DEE9-01F7-482F-874B-155922BF5984}" type="pres">
      <dgm:prSet presAssocID="{2A75A8B0-C87F-4C3D-8968-327AA7C23087}" presName="connTx" presStyleLbl="parChTrans1D2" presStyleIdx="1" presStyleCnt="6"/>
      <dgm:spPr/>
    </dgm:pt>
    <dgm:pt modelId="{0CCE110B-893F-4BE7-9197-B4A09E14F7EC}" type="pres">
      <dgm:prSet presAssocID="{C40FA028-725B-4AE6-BFC6-30F804B604D2}" presName="node" presStyleLbl="node1" presStyleIdx="1" presStyleCnt="6">
        <dgm:presLayoutVars>
          <dgm:bulletEnabled val="1"/>
        </dgm:presLayoutVars>
      </dgm:prSet>
      <dgm:spPr/>
    </dgm:pt>
    <dgm:pt modelId="{4E8F2547-AAA0-405B-BA5B-94F9765B6E3E}" type="pres">
      <dgm:prSet presAssocID="{438E0FA9-7115-4E49-ABF5-8F611A9785F2}" presName="Name9" presStyleLbl="parChTrans1D2" presStyleIdx="2" presStyleCnt="6"/>
      <dgm:spPr/>
    </dgm:pt>
    <dgm:pt modelId="{AF5E1234-9D59-429D-B5AA-32BE9544C76D}" type="pres">
      <dgm:prSet presAssocID="{438E0FA9-7115-4E49-ABF5-8F611A9785F2}" presName="connTx" presStyleLbl="parChTrans1D2" presStyleIdx="2" presStyleCnt="6"/>
      <dgm:spPr/>
    </dgm:pt>
    <dgm:pt modelId="{235E572F-29CD-4E2D-B57B-80FE375AF424}" type="pres">
      <dgm:prSet presAssocID="{CAE49FB9-116D-48C6-9C7E-B0EC959C23A7}" presName="node" presStyleLbl="node1" presStyleIdx="2" presStyleCnt="6">
        <dgm:presLayoutVars>
          <dgm:bulletEnabled val="1"/>
        </dgm:presLayoutVars>
      </dgm:prSet>
      <dgm:spPr/>
    </dgm:pt>
    <dgm:pt modelId="{9521E56A-C226-4A9A-94DF-DBEFE300072C}" type="pres">
      <dgm:prSet presAssocID="{2C10949C-358C-420C-98D0-49301D044E0F}" presName="Name9" presStyleLbl="parChTrans1D2" presStyleIdx="3" presStyleCnt="6"/>
      <dgm:spPr/>
    </dgm:pt>
    <dgm:pt modelId="{40427EA3-8AC8-4B60-A5BD-36B4015162F4}" type="pres">
      <dgm:prSet presAssocID="{2C10949C-358C-420C-98D0-49301D044E0F}" presName="connTx" presStyleLbl="parChTrans1D2" presStyleIdx="3" presStyleCnt="6"/>
      <dgm:spPr/>
    </dgm:pt>
    <dgm:pt modelId="{2CE38EBD-4633-4973-BB7D-D04B7A7D65D4}" type="pres">
      <dgm:prSet presAssocID="{A3AA6DA3-2CAF-42E9-82E4-885B7AC4DAAA}" presName="node" presStyleLbl="node1" presStyleIdx="3" presStyleCnt="6">
        <dgm:presLayoutVars>
          <dgm:bulletEnabled val="1"/>
        </dgm:presLayoutVars>
      </dgm:prSet>
      <dgm:spPr/>
    </dgm:pt>
    <dgm:pt modelId="{FC8D919C-6C64-4AD8-AA1D-419FBFA64260}" type="pres">
      <dgm:prSet presAssocID="{3EAEBF03-2E03-400E-8431-903EBF794D2B}" presName="Name9" presStyleLbl="parChTrans1D2" presStyleIdx="4" presStyleCnt="6"/>
      <dgm:spPr/>
    </dgm:pt>
    <dgm:pt modelId="{A3D20C28-FD45-4D9B-AA5B-9FBBF7DA29E3}" type="pres">
      <dgm:prSet presAssocID="{3EAEBF03-2E03-400E-8431-903EBF794D2B}" presName="connTx" presStyleLbl="parChTrans1D2" presStyleIdx="4" presStyleCnt="6"/>
      <dgm:spPr/>
    </dgm:pt>
    <dgm:pt modelId="{E9F81483-BA2F-42A4-9E9C-89146862465E}" type="pres">
      <dgm:prSet presAssocID="{F03BBF2D-13DA-4D59-87E2-8A58ADB1B78A}" presName="node" presStyleLbl="node1" presStyleIdx="4" presStyleCnt="6">
        <dgm:presLayoutVars>
          <dgm:bulletEnabled val="1"/>
        </dgm:presLayoutVars>
      </dgm:prSet>
      <dgm:spPr/>
    </dgm:pt>
    <dgm:pt modelId="{1C56A15B-742A-4F83-BE8E-2F8091942C23}" type="pres">
      <dgm:prSet presAssocID="{780F981D-A532-4116-8D3C-06EFEEBC51B6}" presName="Name9" presStyleLbl="parChTrans1D2" presStyleIdx="5" presStyleCnt="6"/>
      <dgm:spPr/>
    </dgm:pt>
    <dgm:pt modelId="{EFA43B6E-F9B1-41AD-A332-8A1E65792859}" type="pres">
      <dgm:prSet presAssocID="{780F981D-A532-4116-8D3C-06EFEEBC51B6}" presName="connTx" presStyleLbl="parChTrans1D2" presStyleIdx="5" presStyleCnt="6"/>
      <dgm:spPr/>
    </dgm:pt>
    <dgm:pt modelId="{3642F93C-73CF-4A49-BDAF-454B02A60E42}" type="pres">
      <dgm:prSet presAssocID="{82C79CE1-4057-405D-A50F-5AC362057725}" presName="node" presStyleLbl="node1" presStyleIdx="5" presStyleCnt="6">
        <dgm:presLayoutVars>
          <dgm:bulletEnabled val="1"/>
        </dgm:presLayoutVars>
      </dgm:prSet>
      <dgm:spPr/>
    </dgm:pt>
  </dgm:ptLst>
  <dgm:cxnLst>
    <dgm:cxn modelId="{0CA44803-E837-4DFD-99CA-1C1EF23D253B}" type="presOf" srcId="{82C79CE1-4057-405D-A50F-5AC362057725}" destId="{3642F93C-73CF-4A49-BDAF-454B02A60E42}" srcOrd="0" destOrd="0" presId="urn:microsoft.com/office/officeart/2005/8/layout/radial1"/>
    <dgm:cxn modelId="{9D0CD103-E3C9-4944-8E67-0BEA078F7366}" type="presOf" srcId="{2C10949C-358C-420C-98D0-49301D044E0F}" destId="{40427EA3-8AC8-4B60-A5BD-36B4015162F4}" srcOrd="1" destOrd="0" presId="urn:microsoft.com/office/officeart/2005/8/layout/radial1"/>
    <dgm:cxn modelId="{16A8FE12-3BAD-4D7B-86EC-D7BA7DC02081}" type="presOf" srcId="{7AD3601B-B024-473A-A687-A82DE2CE6B0D}" destId="{780E1506-90D2-49C2-9898-123F45E43472}" srcOrd="1" destOrd="0" presId="urn:microsoft.com/office/officeart/2005/8/layout/radial1"/>
    <dgm:cxn modelId="{A5619D2A-85BF-48F2-A00B-0A271D32E3D5}" type="presOf" srcId="{780F981D-A532-4116-8D3C-06EFEEBC51B6}" destId="{1C56A15B-742A-4F83-BE8E-2F8091942C23}" srcOrd="0" destOrd="0" presId="urn:microsoft.com/office/officeart/2005/8/layout/radial1"/>
    <dgm:cxn modelId="{61AB1030-461E-4C85-8F84-99987FDABE2A}" srcId="{ADB7C708-3991-41BA-A33E-C4B224BC63D8}" destId="{CAE49FB9-116D-48C6-9C7E-B0EC959C23A7}" srcOrd="2" destOrd="0" parTransId="{438E0FA9-7115-4E49-ABF5-8F611A9785F2}" sibTransId="{7A61E368-5FDA-48D8-A6EF-A1D66C2F5B42}"/>
    <dgm:cxn modelId="{7D996038-023B-4307-960E-F33ADC31BAE0}" type="presOf" srcId="{B11199C0-C09A-4DFF-8E73-8CD9535B8830}" destId="{DD330E91-5976-4B50-8ACE-00E12BFE3B2E}" srcOrd="0" destOrd="0" presId="urn:microsoft.com/office/officeart/2005/8/layout/radial1"/>
    <dgm:cxn modelId="{8CDCC271-83F8-41DC-8C0F-00CC0C1F4D58}" type="presOf" srcId="{7AD3601B-B024-473A-A687-A82DE2CE6B0D}" destId="{7E8D010F-B873-4751-A6AC-E168F89664D7}" srcOrd="0" destOrd="0" presId="urn:microsoft.com/office/officeart/2005/8/layout/radial1"/>
    <dgm:cxn modelId="{D3456753-C4A6-4379-A29D-63D0F899DD71}" type="presOf" srcId="{780F981D-A532-4116-8D3C-06EFEEBC51B6}" destId="{EFA43B6E-F9B1-41AD-A332-8A1E65792859}" srcOrd="1" destOrd="0" presId="urn:microsoft.com/office/officeart/2005/8/layout/radial1"/>
    <dgm:cxn modelId="{2A916F73-3072-4216-A782-38028DBD6912}" srcId="{B11199C0-C09A-4DFF-8E73-8CD9535B8830}" destId="{ADB7C708-3991-41BA-A33E-C4B224BC63D8}" srcOrd="0" destOrd="0" parTransId="{06FD6236-0E04-4510-9958-78F88442459B}" sibTransId="{38F3322A-6358-46BA-BDEE-EF4637FEFEC5}"/>
    <dgm:cxn modelId="{04E6AC53-E10C-4767-A268-882ED6FE91F3}" srcId="{ADB7C708-3991-41BA-A33E-C4B224BC63D8}" destId="{A3AA6DA3-2CAF-42E9-82E4-885B7AC4DAAA}" srcOrd="3" destOrd="0" parTransId="{2C10949C-358C-420C-98D0-49301D044E0F}" sibTransId="{3915A3ED-A664-42CA-A414-4BE8A9F39BC3}"/>
    <dgm:cxn modelId="{B9F9FF79-35C3-4609-80D9-9B8182403F89}" type="presOf" srcId="{A3AA6DA3-2CAF-42E9-82E4-885B7AC4DAAA}" destId="{2CE38EBD-4633-4973-BB7D-D04B7A7D65D4}" srcOrd="0" destOrd="0" presId="urn:microsoft.com/office/officeart/2005/8/layout/radial1"/>
    <dgm:cxn modelId="{37A9447E-087C-44FE-B592-7764A88C96BC}" srcId="{ADB7C708-3991-41BA-A33E-C4B224BC63D8}" destId="{42C10321-3E94-4137-9F91-2275A4D49A14}" srcOrd="0" destOrd="0" parTransId="{7AD3601B-B024-473A-A687-A82DE2CE6B0D}" sibTransId="{3F335CB2-28CA-4E03-8CAC-011F44820EA2}"/>
    <dgm:cxn modelId="{2738B988-4F5D-41CA-89AE-14C541BC4D6C}" type="presOf" srcId="{2A75A8B0-C87F-4C3D-8968-327AA7C23087}" destId="{0C95DEE9-01F7-482F-874B-155922BF5984}" srcOrd="1" destOrd="0" presId="urn:microsoft.com/office/officeart/2005/8/layout/radial1"/>
    <dgm:cxn modelId="{AE1E678E-208F-43AE-A203-A7C5C5D98555}" type="presOf" srcId="{438E0FA9-7115-4E49-ABF5-8F611A9785F2}" destId="{AF5E1234-9D59-429D-B5AA-32BE9544C76D}" srcOrd="1" destOrd="0" presId="urn:microsoft.com/office/officeart/2005/8/layout/radial1"/>
    <dgm:cxn modelId="{E917E394-589D-4825-B9DF-A1D6B4C95E28}" type="presOf" srcId="{438E0FA9-7115-4E49-ABF5-8F611A9785F2}" destId="{4E8F2547-AAA0-405B-BA5B-94F9765B6E3E}" srcOrd="0" destOrd="0" presId="urn:microsoft.com/office/officeart/2005/8/layout/radial1"/>
    <dgm:cxn modelId="{55EBC295-5D69-4E7E-B664-DDC018C2E43B}" type="presOf" srcId="{F03BBF2D-13DA-4D59-87E2-8A58ADB1B78A}" destId="{E9F81483-BA2F-42A4-9E9C-89146862465E}" srcOrd="0" destOrd="0" presId="urn:microsoft.com/office/officeart/2005/8/layout/radial1"/>
    <dgm:cxn modelId="{467272A1-7D08-4EA6-A6C6-3CC37158071E}" srcId="{ADB7C708-3991-41BA-A33E-C4B224BC63D8}" destId="{F03BBF2D-13DA-4D59-87E2-8A58ADB1B78A}" srcOrd="4" destOrd="0" parTransId="{3EAEBF03-2E03-400E-8431-903EBF794D2B}" sibTransId="{61E17474-B5CD-4BDD-92F5-4BF06D8A27D1}"/>
    <dgm:cxn modelId="{335FC9A3-06C9-4754-B0DF-6A15E0881A64}" srcId="{ADB7C708-3991-41BA-A33E-C4B224BC63D8}" destId="{82C79CE1-4057-405D-A50F-5AC362057725}" srcOrd="5" destOrd="0" parTransId="{780F981D-A532-4116-8D3C-06EFEEBC51B6}" sibTransId="{6CDF190E-F5A8-4088-AF06-8EAD5AD37E7A}"/>
    <dgm:cxn modelId="{C4488BB6-F2D8-40D0-8A2C-D90B6277EA1F}" type="presOf" srcId="{C40FA028-725B-4AE6-BFC6-30F804B604D2}" destId="{0CCE110B-893F-4BE7-9197-B4A09E14F7EC}" srcOrd="0" destOrd="0" presId="urn:microsoft.com/office/officeart/2005/8/layout/radial1"/>
    <dgm:cxn modelId="{CC93F5BF-FB3B-4631-93A6-BB2A507C5A64}" type="presOf" srcId="{2A75A8B0-C87F-4C3D-8968-327AA7C23087}" destId="{6B24102A-E011-44DC-A3D7-7630C874A2A0}" srcOrd="0" destOrd="0" presId="urn:microsoft.com/office/officeart/2005/8/layout/radial1"/>
    <dgm:cxn modelId="{ADA05EDA-F2F9-4363-B977-1A2678935A75}" type="presOf" srcId="{CAE49FB9-116D-48C6-9C7E-B0EC959C23A7}" destId="{235E572F-29CD-4E2D-B57B-80FE375AF424}" srcOrd="0" destOrd="0" presId="urn:microsoft.com/office/officeart/2005/8/layout/radial1"/>
    <dgm:cxn modelId="{83B9BEDB-5BC2-4C7D-8280-38F2D62637A8}" type="presOf" srcId="{42C10321-3E94-4137-9F91-2275A4D49A14}" destId="{5A25690F-CBA3-45AD-8BF8-0A7937AB86E8}" srcOrd="0" destOrd="0" presId="urn:microsoft.com/office/officeart/2005/8/layout/radial1"/>
    <dgm:cxn modelId="{D66F67E5-E009-4EE1-9037-34F69E719291}" type="presOf" srcId="{2C10949C-358C-420C-98D0-49301D044E0F}" destId="{9521E56A-C226-4A9A-94DF-DBEFE300072C}" srcOrd="0" destOrd="0" presId="urn:microsoft.com/office/officeart/2005/8/layout/radial1"/>
    <dgm:cxn modelId="{FAF1D3E5-5444-4CC7-B6B6-8A1BC826465D}" type="presOf" srcId="{ADB7C708-3991-41BA-A33E-C4B224BC63D8}" destId="{4A470BE5-F3DA-45A7-AB51-FE1D3E60B62E}" srcOrd="0" destOrd="0" presId="urn:microsoft.com/office/officeart/2005/8/layout/radial1"/>
    <dgm:cxn modelId="{14A2B9EA-C31D-4B79-B138-3EBE7DA94DDA}" type="presOf" srcId="{3EAEBF03-2E03-400E-8431-903EBF794D2B}" destId="{FC8D919C-6C64-4AD8-AA1D-419FBFA64260}" srcOrd="0" destOrd="0" presId="urn:microsoft.com/office/officeart/2005/8/layout/radial1"/>
    <dgm:cxn modelId="{9A636AEB-CD7C-4EA2-BF20-20946911E968}" srcId="{ADB7C708-3991-41BA-A33E-C4B224BC63D8}" destId="{C40FA028-725B-4AE6-BFC6-30F804B604D2}" srcOrd="1" destOrd="0" parTransId="{2A75A8B0-C87F-4C3D-8968-327AA7C23087}" sibTransId="{2D42F811-7FC3-498F-B1A2-21DAC020E30F}"/>
    <dgm:cxn modelId="{201E02F1-B791-4403-9D02-B696F2DE7F09}" type="presOf" srcId="{3EAEBF03-2E03-400E-8431-903EBF794D2B}" destId="{A3D20C28-FD45-4D9B-AA5B-9FBBF7DA29E3}" srcOrd="1" destOrd="0" presId="urn:microsoft.com/office/officeart/2005/8/layout/radial1"/>
    <dgm:cxn modelId="{ADD55662-8974-4EE9-84B9-AAF41B4E1D73}" type="presParOf" srcId="{DD330E91-5976-4B50-8ACE-00E12BFE3B2E}" destId="{4A470BE5-F3DA-45A7-AB51-FE1D3E60B62E}" srcOrd="0" destOrd="0" presId="urn:microsoft.com/office/officeart/2005/8/layout/radial1"/>
    <dgm:cxn modelId="{EBF954EA-D8F5-4178-A44B-051D65EBEEB8}" type="presParOf" srcId="{DD330E91-5976-4B50-8ACE-00E12BFE3B2E}" destId="{7E8D010F-B873-4751-A6AC-E168F89664D7}" srcOrd="1" destOrd="0" presId="urn:microsoft.com/office/officeart/2005/8/layout/radial1"/>
    <dgm:cxn modelId="{72247327-3E09-4BDB-B0D8-7165166EDD7A}" type="presParOf" srcId="{7E8D010F-B873-4751-A6AC-E168F89664D7}" destId="{780E1506-90D2-49C2-9898-123F45E43472}" srcOrd="0" destOrd="0" presId="urn:microsoft.com/office/officeart/2005/8/layout/radial1"/>
    <dgm:cxn modelId="{9486BBD5-CCE7-4414-823C-34E6951A8210}" type="presParOf" srcId="{DD330E91-5976-4B50-8ACE-00E12BFE3B2E}" destId="{5A25690F-CBA3-45AD-8BF8-0A7937AB86E8}" srcOrd="2" destOrd="0" presId="urn:microsoft.com/office/officeart/2005/8/layout/radial1"/>
    <dgm:cxn modelId="{6E493D97-E6FE-42C0-B097-9E8D4F36C008}" type="presParOf" srcId="{DD330E91-5976-4B50-8ACE-00E12BFE3B2E}" destId="{6B24102A-E011-44DC-A3D7-7630C874A2A0}" srcOrd="3" destOrd="0" presId="urn:microsoft.com/office/officeart/2005/8/layout/radial1"/>
    <dgm:cxn modelId="{689C6649-4A40-4062-BF7D-7F7FCF27A219}" type="presParOf" srcId="{6B24102A-E011-44DC-A3D7-7630C874A2A0}" destId="{0C95DEE9-01F7-482F-874B-155922BF5984}" srcOrd="0" destOrd="0" presId="urn:microsoft.com/office/officeart/2005/8/layout/radial1"/>
    <dgm:cxn modelId="{F11555DD-4DEE-4F61-B9FF-9594BC10C1C3}" type="presParOf" srcId="{DD330E91-5976-4B50-8ACE-00E12BFE3B2E}" destId="{0CCE110B-893F-4BE7-9197-B4A09E14F7EC}" srcOrd="4" destOrd="0" presId="urn:microsoft.com/office/officeart/2005/8/layout/radial1"/>
    <dgm:cxn modelId="{7F12508B-310D-4A06-980C-92119C4AF83A}" type="presParOf" srcId="{DD330E91-5976-4B50-8ACE-00E12BFE3B2E}" destId="{4E8F2547-AAA0-405B-BA5B-94F9765B6E3E}" srcOrd="5" destOrd="0" presId="urn:microsoft.com/office/officeart/2005/8/layout/radial1"/>
    <dgm:cxn modelId="{145B669C-A208-40E9-A903-740121611851}" type="presParOf" srcId="{4E8F2547-AAA0-405B-BA5B-94F9765B6E3E}" destId="{AF5E1234-9D59-429D-B5AA-32BE9544C76D}" srcOrd="0" destOrd="0" presId="urn:microsoft.com/office/officeart/2005/8/layout/radial1"/>
    <dgm:cxn modelId="{471E9519-16D1-4D24-B6C1-F74C69B3E207}" type="presParOf" srcId="{DD330E91-5976-4B50-8ACE-00E12BFE3B2E}" destId="{235E572F-29CD-4E2D-B57B-80FE375AF424}" srcOrd="6" destOrd="0" presId="urn:microsoft.com/office/officeart/2005/8/layout/radial1"/>
    <dgm:cxn modelId="{62812125-76B7-4CF1-8A38-6E008B26C149}" type="presParOf" srcId="{DD330E91-5976-4B50-8ACE-00E12BFE3B2E}" destId="{9521E56A-C226-4A9A-94DF-DBEFE300072C}" srcOrd="7" destOrd="0" presId="urn:microsoft.com/office/officeart/2005/8/layout/radial1"/>
    <dgm:cxn modelId="{5EF3EF8E-6262-4D2A-9FF4-32BAA50D0F34}" type="presParOf" srcId="{9521E56A-C226-4A9A-94DF-DBEFE300072C}" destId="{40427EA3-8AC8-4B60-A5BD-36B4015162F4}" srcOrd="0" destOrd="0" presId="urn:microsoft.com/office/officeart/2005/8/layout/radial1"/>
    <dgm:cxn modelId="{ABD566AE-C56F-4E80-A31C-B43AE0E555D4}" type="presParOf" srcId="{DD330E91-5976-4B50-8ACE-00E12BFE3B2E}" destId="{2CE38EBD-4633-4973-BB7D-D04B7A7D65D4}" srcOrd="8" destOrd="0" presId="urn:microsoft.com/office/officeart/2005/8/layout/radial1"/>
    <dgm:cxn modelId="{8610BD5E-5446-4440-8F16-AFBC3198546A}" type="presParOf" srcId="{DD330E91-5976-4B50-8ACE-00E12BFE3B2E}" destId="{FC8D919C-6C64-4AD8-AA1D-419FBFA64260}" srcOrd="9" destOrd="0" presId="urn:microsoft.com/office/officeart/2005/8/layout/radial1"/>
    <dgm:cxn modelId="{A7FEE819-79C5-4960-A660-9EC8475165B3}" type="presParOf" srcId="{FC8D919C-6C64-4AD8-AA1D-419FBFA64260}" destId="{A3D20C28-FD45-4D9B-AA5B-9FBBF7DA29E3}" srcOrd="0" destOrd="0" presId="urn:microsoft.com/office/officeart/2005/8/layout/radial1"/>
    <dgm:cxn modelId="{6C15FD9D-6834-42D2-9361-E42461E09BDC}" type="presParOf" srcId="{DD330E91-5976-4B50-8ACE-00E12BFE3B2E}" destId="{E9F81483-BA2F-42A4-9E9C-89146862465E}" srcOrd="10" destOrd="0" presId="urn:microsoft.com/office/officeart/2005/8/layout/radial1"/>
    <dgm:cxn modelId="{AFD04755-E77A-4570-9DAF-D87346270E7D}" type="presParOf" srcId="{DD330E91-5976-4B50-8ACE-00E12BFE3B2E}" destId="{1C56A15B-742A-4F83-BE8E-2F8091942C23}" srcOrd="11" destOrd="0" presId="urn:microsoft.com/office/officeart/2005/8/layout/radial1"/>
    <dgm:cxn modelId="{B3D0D068-3CC7-4665-AF2D-D7AD37456FF8}" type="presParOf" srcId="{1C56A15B-742A-4F83-BE8E-2F8091942C23}" destId="{EFA43B6E-F9B1-41AD-A332-8A1E65792859}" srcOrd="0" destOrd="0" presId="urn:microsoft.com/office/officeart/2005/8/layout/radial1"/>
    <dgm:cxn modelId="{D2DBB655-9D0F-42A1-88E2-048AC812ED4B}" type="presParOf" srcId="{DD330E91-5976-4B50-8ACE-00E12BFE3B2E}" destId="{3642F93C-73CF-4A49-BDAF-454B02A60E42}" srcOrd="12" destOrd="0" presId="urn:microsoft.com/office/officeart/2005/8/layout/radial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1199C0-C09A-4DFF-8E73-8CD9535B8830}" type="doc">
      <dgm:prSet loTypeId="urn:microsoft.com/office/officeart/2005/8/layout/radial1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C10321-3E94-4137-9F91-2275A4D49A14}">
      <dgm:prSet phldrT="[Text]" custT="1"/>
      <dgm:spPr/>
      <dgm:t>
        <a:bodyPr/>
        <a:lstStyle/>
        <a:p>
          <a:r>
            <a:rPr lang="en-US" sz="1200" b="0" i="0"/>
            <a:t>app name</a:t>
          </a:r>
          <a:endParaRPr lang="en-US" sz="1200" dirty="0"/>
        </a:p>
      </dgm:t>
    </dgm:pt>
    <dgm:pt modelId="{7AD3601B-B024-473A-A687-A82DE2CE6B0D}" type="parTrans" cxnId="{37A9447E-087C-44FE-B592-7764A88C96BC}">
      <dgm:prSet custT="1"/>
      <dgm:spPr/>
      <dgm:t>
        <a:bodyPr/>
        <a:lstStyle/>
        <a:p>
          <a:endParaRPr lang="en-US" sz="1200"/>
        </a:p>
      </dgm:t>
    </dgm:pt>
    <dgm:pt modelId="{3F335CB2-28CA-4E03-8CAC-011F44820EA2}" type="sibTrans" cxnId="{37A9447E-087C-44FE-B592-7764A88C96BC}">
      <dgm:prSet/>
      <dgm:spPr/>
      <dgm:t>
        <a:bodyPr/>
        <a:lstStyle/>
        <a:p>
          <a:endParaRPr lang="en-US" sz="1200"/>
        </a:p>
      </dgm:t>
    </dgm:pt>
    <dgm:pt modelId="{CAE49FB9-116D-48C6-9C7E-B0EC959C23A7}">
      <dgm:prSet phldrT="[Text]" custT="1"/>
      <dgm:spPr/>
      <dgm:t>
        <a:bodyPr/>
        <a:lstStyle/>
        <a:p>
          <a:r>
            <a:rPr lang="en-US" sz="1200" b="0" i="0"/>
            <a:t>app URL</a:t>
          </a:r>
          <a:endParaRPr lang="en-US" sz="1200" dirty="0"/>
        </a:p>
      </dgm:t>
    </dgm:pt>
    <dgm:pt modelId="{438E0FA9-7115-4E49-ABF5-8F611A9785F2}" type="parTrans" cxnId="{61AB1030-461E-4C85-8F84-99987FDABE2A}">
      <dgm:prSet custT="1"/>
      <dgm:spPr/>
      <dgm:t>
        <a:bodyPr/>
        <a:lstStyle/>
        <a:p>
          <a:endParaRPr lang="en-US" sz="1200"/>
        </a:p>
      </dgm:t>
    </dgm:pt>
    <dgm:pt modelId="{7A61E368-5FDA-48D8-A6EF-A1D66C2F5B42}" type="sibTrans" cxnId="{61AB1030-461E-4C85-8F84-99987FDABE2A}">
      <dgm:prSet/>
      <dgm:spPr/>
      <dgm:t>
        <a:bodyPr/>
        <a:lstStyle/>
        <a:p>
          <a:endParaRPr lang="en-US" sz="1200"/>
        </a:p>
      </dgm:t>
    </dgm:pt>
    <dgm:pt modelId="{A3AA6DA3-2CAF-42E9-82E4-885B7AC4DAAA}">
      <dgm:prSet phldrT="[Text]" custT="1"/>
      <dgm:spPr/>
      <dgm:t>
        <a:bodyPr/>
        <a:lstStyle/>
        <a:p>
          <a:r>
            <a:rPr lang="en-US" sz="1200" b="0" i="0"/>
            <a:t>keyword</a:t>
          </a:r>
          <a:endParaRPr lang="en-US" sz="1200" dirty="0"/>
        </a:p>
      </dgm:t>
    </dgm:pt>
    <dgm:pt modelId="{2C10949C-358C-420C-98D0-49301D044E0F}" type="parTrans" cxnId="{04E6AC53-E10C-4767-A268-882ED6FE91F3}">
      <dgm:prSet custT="1"/>
      <dgm:spPr/>
      <dgm:t>
        <a:bodyPr/>
        <a:lstStyle/>
        <a:p>
          <a:endParaRPr lang="en-US" sz="1200"/>
        </a:p>
      </dgm:t>
    </dgm:pt>
    <dgm:pt modelId="{3915A3ED-A664-42CA-A414-4BE8A9F39BC3}" type="sibTrans" cxnId="{04E6AC53-E10C-4767-A268-882ED6FE91F3}">
      <dgm:prSet/>
      <dgm:spPr/>
      <dgm:t>
        <a:bodyPr/>
        <a:lstStyle/>
        <a:p>
          <a:endParaRPr lang="en-US" sz="1200"/>
        </a:p>
      </dgm:t>
    </dgm:pt>
    <dgm:pt modelId="{C40FA028-725B-4AE6-BFC6-30F804B604D2}">
      <dgm:prSet custT="1"/>
      <dgm:spPr/>
      <dgm:t>
        <a:bodyPr/>
        <a:lstStyle/>
        <a:p>
          <a:r>
            <a:rPr lang="en-US" sz="1200" b="0" i="0" dirty="0"/>
            <a:t>app subtitle</a:t>
          </a:r>
          <a:endParaRPr lang="en-US" sz="1200" dirty="0"/>
        </a:p>
      </dgm:t>
    </dgm:pt>
    <dgm:pt modelId="{2A75A8B0-C87F-4C3D-8968-327AA7C23087}" type="parTrans" cxnId="{9A636AEB-CD7C-4EA2-BF20-20946911E968}">
      <dgm:prSet custT="1"/>
      <dgm:spPr/>
      <dgm:t>
        <a:bodyPr/>
        <a:lstStyle/>
        <a:p>
          <a:endParaRPr lang="en-US" sz="1200"/>
        </a:p>
      </dgm:t>
    </dgm:pt>
    <dgm:pt modelId="{2D42F811-7FC3-498F-B1A2-21DAC020E30F}" type="sibTrans" cxnId="{9A636AEB-CD7C-4EA2-BF20-20946911E968}">
      <dgm:prSet/>
      <dgm:spPr/>
      <dgm:t>
        <a:bodyPr/>
        <a:lstStyle/>
        <a:p>
          <a:endParaRPr lang="en-US" sz="1200"/>
        </a:p>
      </dgm:t>
    </dgm:pt>
    <dgm:pt modelId="{F03BBF2D-13DA-4D59-87E2-8A58ADB1B78A}">
      <dgm:prSet phldrT="[Text]" custT="1"/>
      <dgm:spPr/>
      <dgm:t>
        <a:bodyPr/>
        <a:lstStyle/>
        <a:p>
          <a:r>
            <a:rPr lang="en-US" sz="1200" b="0" i="0"/>
            <a:t>installs</a:t>
          </a:r>
          <a:endParaRPr lang="en-US" sz="1200" dirty="0"/>
        </a:p>
      </dgm:t>
    </dgm:pt>
    <dgm:pt modelId="{3EAEBF03-2E03-400E-8431-903EBF794D2B}" type="parTrans" cxnId="{467272A1-7D08-4EA6-A6C6-3CC37158071E}">
      <dgm:prSet custT="1"/>
      <dgm:spPr/>
      <dgm:t>
        <a:bodyPr/>
        <a:lstStyle/>
        <a:p>
          <a:endParaRPr lang="en-US" sz="1200"/>
        </a:p>
      </dgm:t>
    </dgm:pt>
    <dgm:pt modelId="{61E17474-B5CD-4BDD-92F5-4BF06D8A27D1}" type="sibTrans" cxnId="{467272A1-7D08-4EA6-A6C6-3CC37158071E}">
      <dgm:prSet/>
      <dgm:spPr/>
      <dgm:t>
        <a:bodyPr/>
        <a:lstStyle/>
        <a:p>
          <a:endParaRPr lang="en-US" sz="1200"/>
        </a:p>
      </dgm:t>
    </dgm:pt>
    <dgm:pt modelId="{82C79CE1-4057-405D-A50F-5AC362057725}">
      <dgm:prSet phldrT="[Text]" custT="1"/>
      <dgm:spPr/>
      <dgm:t>
        <a:bodyPr/>
        <a:lstStyle/>
        <a:p>
          <a:r>
            <a:rPr lang="en-US" sz="1200" b="0" i="0" dirty="0"/>
            <a:t>reviews &amp; ratings</a:t>
          </a:r>
          <a:endParaRPr lang="en-US" sz="1200" dirty="0"/>
        </a:p>
      </dgm:t>
    </dgm:pt>
    <dgm:pt modelId="{780F981D-A532-4116-8D3C-06EFEEBC51B6}" type="parTrans" cxnId="{335FC9A3-06C9-4754-B0DF-6A15E0881A64}">
      <dgm:prSet custT="1"/>
      <dgm:spPr/>
      <dgm:t>
        <a:bodyPr/>
        <a:lstStyle/>
        <a:p>
          <a:endParaRPr lang="en-US" sz="1200"/>
        </a:p>
      </dgm:t>
    </dgm:pt>
    <dgm:pt modelId="{6CDF190E-F5A8-4088-AF06-8EAD5AD37E7A}" type="sibTrans" cxnId="{335FC9A3-06C9-4754-B0DF-6A15E0881A64}">
      <dgm:prSet/>
      <dgm:spPr/>
      <dgm:t>
        <a:bodyPr/>
        <a:lstStyle/>
        <a:p>
          <a:endParaRPr lang="en-US" sz="1200"/>
        </a:p>
      </dgm:t>
    </dgm:pt>
    <dgm:pt modelId="{A20E6C39-FD59-4FF3-BF6D-9CB7021B2B22}">
      <dgm:prSet phldrT="[Text]" custT="1"/>
      <dgm:spPr/>
      <dgm:t>
        <a:bodyPr/>
        <a:lstStyle/>
        <a:p>
          <a:r>
            <a:rPr lang="en-US" sz="1200" b="0" i="0"/>
            <a:t>app updates</a:t>
          </a:r>
          <a:endParaRPr lang="en-US" sz="1200" dirty="0"/>
        </a:p>
      </dgm:t>
    </dgm:pt>
    <dgm:pt modelId="{DE5B1975-9B06-4211-8493-460B058F6559}" type="parTrans" cxnId="{C9D2276C-9433-4C63-A438-720F56ECFAC8}">
      <dgm:prSet custT="1"/>
      <dgm:spPr/>
      <dgm:t>
        <a:bodyPr/>
        <a:lstStyle/>
        <a:p>
          <a:endParaRPr lang="en-US" sz="1200"/>
        </a:p>
      </dgm:t>
    </dgm:pt>
    <dgm:pt modelId="{9A327909-1BD8-4678-A6FA-464F072EC79D}" type="sibTrans" cxnId="{C9D2276C-9433-4C63-A438-720F56ECFAC8}">
      <dgm:prSet/>
      <dgm:spPr/>
      <dgm:t>
        <a:bodyPr/>
        <a:lstStyle/>
        <a:p>
          <a:endParaRPr lang="en-US" sz="1200"/>
        </a:p>
      </dgm:t>
    </dgm:pt>
    <dgm:pt modelId="{C463A711-FB60-4460-AD98-3EEB1D0D9BE8}">
      <dgm:prSet phldrT="[Text]" custT="1"/>
      <dgm:spPr/>
      <dgm:t>
        <a:bodyPr/>
        <a:lstStyle/>
        <a:p>
          <a:r>
            <a:rPr lang="en-US" sz="1200" b="0" i="0" dirty="0"/>
            <a:t>in-app purchases</a:t>
          </a:r>
          <a:endParaRPr lang="en-US" sz="1200" dirty="0"/>
        </a:p>
      </dgm:t>
    </dgm:pt>
    <dgm:pt modelId="{4E8D8794-F1C2-4A57-8848-92D36AA6BD1C}" type="parTrans" cxnId="{95FCCBC4-AA34-4768-9E85-FBA25104B112}">
      <dgm:prSet custT="1"/>
      <dgm:spPr/>
      <dgm:t>
        <a:bodyPr/>
        <a:lstStyle/>
        <a:p>
          <a:endParaRPr lang="en-US" sz="1200"/>
        </a:p>
      </dgm:t>
    </dgm:pt>
    <dgm:pt modelId="{080F7D76-7898-4E19-BCE1-E9DD3D601120}" type="sibTrans" cxnId="{95FCCBC4-AA34-4768-9E85-FBA25104B112}">
      <dgm:prSet/>
      <dgm:spPr/>
      <dgm:t>
        <a:bodyPr/>
        <a:lstStyle/>
        <a:p>
          <a:endParaRPr lang="en-US" sz="1200"/>
        </a:p>
      </dgm:t>
    </dgm:pt>
    <dgm:pt modelId="{ADB7C708-3991-41BA-A33E-C4B224BC63D8}">
      <dgm:prSet phldrT="[Text]" cust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sz="1200" dirty="0"/>
        </a:p>
      </dgm:t>
    </dgm:pt>
    <dgm:pt modelId="{38F3322A-6358-46BA-BDEE-EF4637FEFEC5}" type="sibTrans" cxnId="{2A916F73-3072-4216-A782-38028DBD6912}">
      <dgm:prSet/>
      <dgm:spPr/>
      <dgm:t>
        <a:bodyPr/>
        <a:lstStyle/>
        <a:p>
          <a:endParaRPr lang="en-US" sz="1200"/>
        </a:p>
      </dgm:t>
    </dgm:pt>
    <dgm:pt modelId="{06FD6236-0E04-4510-9958-78F88442459B}" type="parTrans" cxnId="{2A916F73-3072-4216-A782-38028DBD6912}">
      <dgm:prSet/>
      <dgm:spPr/>
      <dgm:t>
        <a:bodyPr/>
        <a:lstStyle/>
        <a:p>
          <a:endParaRPr lang="en-US" sz="1200"/>
        </a:p>
      </dgm:t>
    </dgm:pt>
    <dgm:pt modelId="{DD330E91-5976-4B50-8ACE-00E12BFE3B2E}" type="pres">
      <dgm:prSet presAssocID="{B11199C0-C09A-4DFF-8E73-8CD9535B883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A470BE5-F3DA-45A7-AB51-FE1D3E60B62E}" type="pres">
      <dgm:prSet presAssocID="{ADB7C708-3991-41BA-A33E-C4B224BC63D8}" presName="centerShape" presStyleLbl="node0" presStyleIdx="0" presStyleCnt="1"/>
      <dgm:spPr>
        <a:prstGeom prst="ellipse">
          <a:avLst/>
        </a:prstGeom>
      </dgm:spPr>
    </dgm:pt>
    <dgm:pt modelId="{7E8D010F-B873-4751-A6AC-E168F89664D7}" type="pres">
      <dgm:prSet presAssocID="{7AD3601B-B024-473A-A687-A82DE2CE6B0D}" presName="Name9" presStyleLbl="parChTrans1D2" presStyleIdx="0" presStyleCnt="8"/>
      <dgm:spPr/>
    </dgm:pt>
    <dgm:pt modelId="{780E1506-90D2-49C2-9898-123F45E43472}" type="pres">
      <dgm:prSet presAssocID="{7AD3601B-B024-473A-A687-A82DE2CE6B0D}" presName="connTx" presStyleLbl="parChTrans1D2" presStyleIdx="0" presStyleCnt="8"/>
      <dgm:spPr/>
    </dgm:pt>
    <dgm:pt modelId="{5A25690F-CBA3-45AD-8BF8-0A7937AB86E8}" type="pres">
      <dgm:prSet presAssocID="{42C10321-3E94-4137-9F91-2275A4D49A14}" presName="node" presStyleLbl="node1" presStyleIdx="0" presStyleCnt="8">
        <dgm:presLayoutVars>
          <dgm:bulletEnabled val="1"/>
        </dgm:presLayoutVars>
      </dgm:prSet>
      <dgm:spPr/>
    </dgm:pt>
    <dgm:pt modelId="{6B24102A-E011-44DC-A3D7-7630C874A2A0}" type="pres">
      <dgm:prSet presAssocID="{2A75A8B0-C87F-4C3D-8968-327AA7C23087}" presName="Name9" presStyleLbl="parChTrans1D2" presStyleIdx="1" presStyleCnt="8"/>
      <dgm:spPr/>
    </dgm:pt>
    <dgm:pt modelId="{0C95DEE9-01F7-482F-874B-155922BF5984}" type="pres">
      <dgm:prSet presAssocID="{2A75A8B0-C87F-4C3D-8968-327AA7C23087}" presName="connTx" presStyleLbl="parChTrans1D2" presStyleIdx="1" presStyleCnt="8"/>
      <dgm:spPr/>
    </dgm:pt>
    <dgm:pt modelId="{0CCE110B-893F-4BE7-9197-B4A09E14F7EC}" type="pres">
      <dgm:prSet presAssocID="{C40FA028-725B-4AE6-BFC6-30F804B604D2}" presName="node" presStyleLbl="node1" presStyleIdx="1" presStyleCnt="8">
        <dgm:presLayoutVars>
          <dgm:bulletEnabled val="1"/>
        </dgm:presLayoutVars>
      </dgm:prSet>
      <dgm:spPr/>
    </dgm:pt>
    <dgm:pt modelId="{4E8F2547-AAA0-405B-BA5B-94F9765B6E3E}" type="pres">
      <dgm:prSet presAssocID="{438E0FA9-7115-4E49-ABF5-8F611A9785F2}" presName="Name9" presStyleLbl="parChTrans1D2" presStyleIdx="2" presStyleCnt="8"/>
      <dgm:spPr/>
    </dgm:pt>
    <dgm:pt modelId="{AF5E1234-9D59-429D-B5AA-32BE9544C76D}" type="pres">
      <dgm:prSet presAssocID="{438E0FA9-7115-4E49-ABF5-8F611A9785F2}" presName="connTx" presStyleLbl="parChTrans1D2" presStyleIdx="2" presStyleCnt="8"/>
      <dgm:spPr/>
    </dgm:pt>
    <dgm:pt modelId="{235E572F-29CD-4E2D-B57B-80FE375AF424}" type="pres">
      <dgm:prSet presAssocID="{CAE49FB9-116D-48C6-9C7E-B0EC959C23A7}" presName="node" presStyleLbl="node1" presStyleIdx="2" presStyleCnt="8">
        <dgm:presLayoutVars>
          <dgm:bulletEnabled val="1"/>
        </dgm:presLayoutVars>
      </dgm:prSet>
      <dgm:spPr/>
    </dgm:pt>
    <dgm:pt modelId="{9521E56A-C226-4A9A-94DF-DBEFE300072C}" type="pres">
      <dgm:prSet presAssocID="{2C10949C-358C-420C-98D0-49301D044E0F}" presName="Name9" presStyleLbl="parChTrans1D2" presStyleIdx="3" presStyleCnt="8"/>
      <dgm:spPr/>
    </dgm:pt>
    <dgm:pt modelId="{40427EA3-8AC8-4B60-A5BD-36B4015162F4}" type="pres">
      <dgm:prSet presAssocID="{2C10949C-358C-420C-98D0-49301D044E0F}" presName="connTx" presStyleLbl="parChTrans1D2" presStyleIdx="3" presStyleCnt="8"/>
      <dgm:spPr/>
    </dgm:pt>
    <dgm:pt modelId="{2CE38EBD-4633-4973-BB7D-D04B7A7D65D4}" type="pres">
      <dgm:prSet presAssocID="{A3AA6DA3-2CAF-42E9-82E4-885B7AC4DAAA}" presName="node" presStyleLbl="node1" presStyleIdx="3" presStyleCnt="8">
        <dgm:presLayoutVars>
          <dgm:bulletEnabled val="1"/>
        </dgm:presLayoutVars>
      </dgm:prSet>
      <dgm:spPr/>
    </dgm:pt>
    <dgm:pt modelId="{FC8D919C-6C64-4AD8-AA1D-419FBFA64260}" type="pres">
      <dgm:prSet presAssocID="{3EAEBF03-2E03-400E-8431-903EBF794D2B}" presName="Name9" presStyleLbl="parChTrans1D2" presStyleIdx="4" presStyleCnt="8"/>
      <dgm:spPr/>
    </dgm:pt>
    <dgm:pt modelId="{A3D20C28-FD45-4D9B-AA5B-9FBBF7DA29E3}" type="pres">
      <dgm:prSet presAssocID="{3EAEBF03-2E03-400E-8431-903EBF794D2B}" presName="connTx" presStyleLbl="parChTrans1D2" presStyleIdx="4" presStyleCnt="8"/>
      <dgm:spPr/>
    </dgm:pt>
    <dgm:pt modelId="{E9F81483-BA2F-42A4-9E9C-89146862465E}" type="pres">
      <dgm:prSet presAssocID="{F03BBF2D-13DA-4D59-87E2-8A58ADB1B78A}" presName="node" presStyleLbl="node1" presStyleIdx="4" presStyleCnt="8">
        <dgm:presLayoutVars>
          <dgm:bulletEnabled val="1"/>
        </dgm:presLayoutVars>
      </dgm:prSet>
      <dgm:spPr/>
    </dgm:pt>
    <dgm:pt modelId="{1C56A15B-742A-4F83-BE8E-2F8091942C23}" type="pres">
      <dgm:prSet presAssocID="{780F981D-A532-4116-8D3C-06EFEEBC51B6}" presName="Name9" presStyleLbl="parChTrans1D2" presStyleIdx="5" presStyleCnt="8"/>
      <dgm:spPr/>
    </dgm:pt>
    <dgm:pt modelId="{EFA43B6E-F9B1-41AD-A332-8A1E65792859}" type="pres">
      <dgm:prSet presAssocID="{780F981D-A532-4116-8D3C-06EFEEBC51B6}" presName="connTx" presStyleLbl="parChTrans1D2" presStyleIdx="5" presStyleCnt="8"/>
      <dgm:spPr/>
    </dgm:pt>
    <dgm:pt modelId="{3642F93C-73CF-4A49-BDAF-454B02A60E42}" type="pres">
      <dgm:prSet presAssocID="{82C79CE1-4057-405D-A50F-5AC362057725}" presName="node" presStyleLbl="node1" presStyleIdx="5" presStyleCnt="8">
        <dgm:presLayoutVars>
          <dgm:bulletEnabled val="1"/>
        </dgm:presLayoutVars>
      </dgm:prSet>
      <dgm:spPr/>
    </dgm:pt>
    <dgm:pt modelId="{E08CDC6C-D216-4EF0-8AF2-0844CD687832}" type="pres">
      <dgm:prSet presAssocID="{DE5B1975-9B06-4211-8493-460B058F6559}" presName="Name9" presStyleLbl="parChTrans1D2" presStyleIdx="6" presStyleCnt="8"/>
      <dgm:spPr/>
    </dgm:pt>
    <dgm:pt modelId="{E540C251-D3E5-499E-9BBE-B2902D66D1A9}" type="pres">
      <dgm:prSet presAssocID="{DE5B1975-9B06-4211-8493-460B058F6559}" presName="connTx" presStyleLbl="parChTrans1D2" presStyleIdx="6" presStyleCnt="8"/>
      <dgm:spPr/>
    </dgm:pt>
    <dgm:pt modelId="{D19B911D-A673-491E-A5B7-125412BEEE40}" type="pres">
      <dgm:prSet presAssocID="{A20E6C39-FD59-4FF3-BF6D-9CB7021B2B22}" presName="node" presStyleLbl="node1" presStyleIdx="6" presStyleCnt="8">
        <dgm:presLayoutVars>
          <dgm:bulletEnabled val="1"/>
        </dgm:presLayoutVars>
      </dgm:prSet>
      <dgm:spPr/>
    </dgm:pt>
    <dgm:pt modelId="{7C485714-FD34-4507-9A87-600FDD3BC29C}" type="pres">
      <dgm:prSet presAssocID="{4E8D8794-F1C2-4A57-8848-92D36AA6BD1C}" presName="Name9" presStyleLbl="parChTrans1D2" presStyleIdx="7" presStyleCnt="8"/>
      <dgm:spPr/>
    </dgm:pt>
    <dgm:pt modelId="{626D038D-7634-44E0-A03E-652FEE610E00}" type="pres">
      <dgm:prSet presAssocID="{4E8D8794-F1C2-4A57-8848-92D36AA6BD1C}" presName="connTx" presStyleLbl="parChTrans1D2" presStyleIdx="7" presStyleCnt="8"/>
      <dgm:spPr/>
    </dgm:pt>
    <dgm:pt modelId="{5FCCB15A-D0A6-4B78-B4F0-74CA4E07F199}" type="pres">
      <dgm:prSet presAssocID="{C463A711-FB60-4460-AD98-3EEB1D0D9BE8}" presName="node" presStyleLbl="node1" presStyleIdx="7" presStyleCnt="8">
        <dgm:presLayoutVars>
          <dgm:bulletEnabled val="1"/>
        </dgm:presLayoutVars>
      </dgm:prSet>
      <dgm:spPr/>
    </dgm:pt>
  </dgm:ptLst>
  <dgm:cxnLst>
    <dgm:cxn modelId="{0CA44803-E837-4DFD-99CA-1C1EF23D253B}" type="presOf" srcId="{82C79CE1-4057-405D-A50F-5AC362057725}" destId="{3642F93C-73CF-4A49-BDAF-454B02A60E42}" srcOrd="0" destOrd="0" presId="urn:microsoft.com/office/officeart/2005/8/layout/radial1"/>
    <dgm:cxn modelId="{9D0CD103-E3C9-4944-8E67-0BEA078F7366}" type="presOf" srcId="{2C10949C-358C-420C-98D0-49301D044E0F}" destId="{40427EA3-8AC8-4B60-A5BD-36B4015162F4}" srcOrd="1" destOrd="0" presId="urn:microsoft.com/office/officeart/2005/8/layout/radial1"/>
    <dgm:cxn modelId="{16A8FE12-3BAD-4D7B-86EC-D7BA7DC02081}" type="presOf" srcId="{7AD3601B-B024-473A-A687-A82DE2CE6B0D}" destId="{780E1506-90D2-49C2-9898-123F45E43472}" srcOrd="1" destOrd="0" presId="urn:microsoft.com/office/officeart/2005/8/layout/radial1"/>
    <dgm:cxn modelId="{A5619D2A-85BF-48F2-A00B-0A271D32E3D5}" type="presOf" srcId="{780F981D-A532-4116-8D3C-06EFEEBC51B6}" destId="{1C56A15B-742A-4F83-BE8E-2F8091942C23}" srcOrd="0" destOrd="0" presId="urn:microsoft.com/office/officeart/2005/8/layout/radial1"/>
    <dgm:cxn modelId="{61AB1030-461E-4C85-8F84-99987FDABE2A}" srcId="{ADB7C708-3991-41BA-A33E-C4B224BC63D8}" destId="{CAE49FB9-116D-48C6-9C7E-B0EC959C23A7}" srcOrd="2" destOrd="0" parTransId="{438E0FA9-7115-4E49-ABF5-8F611A9785F2}" sibTransId="{7A61E368-5FDA-48D8-A6EF-A1D66C2F5B42}"/>
    <dgm:cxn modelId="{7D996038-023B-4307-960E-F33ADC31BAE0}" type="presOf" srcId="{B11199C0-C09A-4DFF-8E73-8CD9535B8830}" destId="{DD330E91-5976-4B50-8ACE-00E12BFE3B2E}" srcOrd="0" destOrd="0" presId="urn:microsoft.com/office/officeart/2005/8/layout/radial1"/>
    <dgm:cxn modelId="{D09EC04B-F7F1-41AD-9C0E-E805E5D899FA}" type="presOf" srcId="{C463A711-FB60-4460-AD98-3EEB1D0D9BE8}" destId="{5FCCB15A-D0A6-4B78-B4F0-74CA4E07F199}" srcOrd="0" destOrd="0" presId="urn:microsoft.com/office/officeart/2005/8/layout/radial1"/>
    <dgm:cxn modelId="{C9D2276C-9433-4C63-A438-720F56ECFAC8}" srcId="{ADB7C708-3991-41BA-A33E-C4B224BC63D8}" destId="{A20E6C39-FD59-4FF3-BF6D-9CB7021B2B22}" srcOrd="6" destOrd="0" parTransId="{DE5B1975-9B06-4211-8493-460B058F6559}" sibTransId="{9A327909-1BD8-4678-A6FA-464F072EC79D}"/>
    <dgm:cxn modelId="{CD5FD76D-24CA-4F5B-9641-BD2E47D355C0}" type="presOf" srcId="{DE5B1975-9B06-4211-8493-460B058F6559}" destId="{E08CDC6C-D216-4EF0-8AF2-0844CD687832}" srcOrd="0" destOrd="0" presId="urn:microsoft.com/office/officeart/2005/8/layout/radial1"/>
    <dgm:cxn modelId="{A2A4A870-E823-4D91-82CE-C95F476FCEAD}" type="presOf" srcId="{4E8D8794-F1C2-4A57-8848-92D36AA6BD1C}" destId="{7C485714-FD34-4507-9A87-600FDD3BC29C}" srcOrd="0" destOrd="0" presId="urn:microsoft.com/office/officeart/2005/8/layout/radial1"/>
    <dgm:cxn modelId="{8CDCC271-83F8-41DC-8C0F-00CC0C1F4D58}" type="presOf" srcId="{7AD3601B-B024-473A-A687-A82DE2CE6B0D}" destId="{7E8D010F-B873-4751-A6AC-E168F89664D7}" srcOrd="0" destOrd="0" presId="urn:microsoft.com/office/officeart/2005/8/layout/radial1"/>
    <dgm:cxn modelId="{D3456753-C4A6-4379-A29D-63D0F899DD71}" type="presOf" srcId="{780F981D-A532-4116-8D3C-06EFEEBC51B6}" destId="{EFA43B6E-F9B1-41AD-A332-8A1E65792859}" srcOrd="1" destOrd="0" presId="urn:microsoft.com/office/officeart/2005/8/layout/radial1"/>
    <dgm:cxn modelId="{2A916F73-3072-4216-A782-38028DBD6912}" srcId="{B11199C0-C09A-4DFF-8E73-8CD9535B8830}" destId="{ADB7C708-3991-41BA-A33E-C4B224BC63D8}" srcOrd="0" destOrd="0" parTransId="{06FD6236-0E04-4510-9958-78F88442459B}" sibTransId="{38F3322A-6358-46BA-BDEE-EF4637FEFEC5}"/>
    <dgm:cxn modelId="{B0C05473-CE62-4A6B-A186-565565967C3C}" type="presOf" srcId="{DE5B1975-9B06-4211-8493-460B058F6559}" destId="{E540C251-D3E5-499E-9BBE-B2902D66D1A9}" srcOrd="1" destOrd="0" presId="urn:microsoft.com/office/officeart/2005/8/layout/radial1"/>
    <dgm:cxn modelId="{04E6AC53-E10C-4767-A268-882ED6FE91F3}" srcId="{ADB7C708-3991-41BA-A33E-C4B224BC63D8}" destId="{A3AA6DA3-2CAF-42E9-82E4-885B7AC4DAAA}" srcOrd="3" destOrd="0" parTransId="{2C10949C-358C-420C-98D0-49301D044E0F}" sibTransId="{3915A3ED-A664-42CA-A414-4BE8A9F39BC3}"/>
    <dgm:cxn modelId="{B9F9FF79-35C3-4609-80D9-9B8182403F89}" type="presOf" srcId="{A3AA6DA3-2CAF-42E9-82E4-885B7AC4DAAA}" destId="{2CE38EBD-4633-4973-BB7D-D04B7A7D65D4}" srcOrd="0" destOrd="0" presId="urn:microsoft.com/office/officeart/2005/8/layout/radial1"/>
    <dgm:cxn modelId="{37A9447E-087C-44FE-B592-7764A88C96BC}" srcId="{ADB7C708-3991-41BA-A33E-C4B224BC63D8}" destId="{42C10321-3E94-4137-9F91-2275A4D49A14}" srcOrd="0" destOrd="0" parTransId="{7AD3601B-B024-473A-A687-A82DE2CE6B0D}" sibTransId="{3F335CB2-28CA-4E03-8CAC-011F44820EA2}"/>
    <dgm:cxn modelId="{3C52B681-EC23-4B48-939D-65D5ACE2D597}" type="presOf" srcId="{4E8D8794-F1C2-4A57-8848-92D36AA6BD1C}" destId="{626D038D-7634-44E0-A03E-652FEE610E00}" srcOrd="1" destOrd="0" presId="urn:microsoft.com/office/officeart/2005/8/layout/radial1"/>
    <dgm:cxn modelId="{2738B988-4F5D-41CA-89AE-14C541BC4D6C}" type="presOf" srcId="{2A75A8B0-C87F-4C3D-8968-327AA7C23087}" destId="{0C95DEE9-01F7-482F-874B-155922BF5984}" srcOrd="1" destOrd="0" presId="urn:microsoft.com/office/officeart/2005/8/layout/radial1"/>
    <dgm:cxn modelId="{AE1E678E-208F-43AE-A203-A7C5C5D98555}" type="presOf" srcId="{438E0FA9-7115-4E49-ABF5-8F611A9785F2}" destId="{AF5E1234-9D59-429D-B5AA-32BE9544C76D}" srcOrd="1" destOrd="0" presId="urn:microsoft.com/office/officeart/2005/8/layout/radial1"/>
    <dgm:cxn modelId="{0A7FBD8E-25B0-4C93-8625-994D6BC29DE8}" type="presOf" srcId="{A20E6C39-FD59-4FF3-BF6D-9CB7021B2B22}" destId="{D19B911D-A673-491E-A5B7-125412BEEE40}" srcOrd="0" destOrd="0" presId="urn:microsoft.com/office/officeart/2005/8/layout/radial1"/>
    <dgm:cxn modelId="{E917E394-589D-4825-B9DF-A1D6B4C95E28}" type="presOf" srcId="{438E0FA9-7115-4E49-ABF5-8F611A9785F2}" destId="{4E8F2547-AAA0-405B-BA5B-94F9765B6E3E}" srcOrd="0" destOrd="0" presId="urn:microsoft.com/office/officeart/2005/8/layout/radial1"/>
    <dgm:cxn modelId="{55EBC295-5D69-4E7E-B664-DDC018C2E43B}" type="presOf" srcId="{F03BBF2D-13DA-4D59-87E2-8A58ADB1B78A}" destId="{E9F81483-BA2F-42A4-9E9C-89146862465E}" srcOrd="0" destOrd="0" presId="urn:microsoft.com/office/officeart/2005/8/layout/radial1"/>
    <dgm:cxn modelId="{467272A1-7D08-4EA6-A6C6-3CC37158071E}" srcId="{ADB7C708-3991-41BA-A33E-C4B224BC63D8}" destId="{F03BBF2D-13DA-4D59-87E2-8A58ADB1B78A}" srcOrd="4" destOrd="0" parTransId="{3EAEBF03-2E03-400E-8431-903EBF794D2B}" sibTransId="{61E17474-B5CD-4BDD-92F5-4BF06D8A27D1}"/>
    <dgm:cxn modelId="{335FC9A3-06C9-4754-B0DF-6A15E0881A64}" srcId="{ADB7C708-3991-41BA-A33E-C4B224BC63D8}" destId="{82C79CE1-4057-405D-A50F-5AC362057725}" srcOrd="5" destOrd="0" parTransId="{780F981D-A532-4116-8D3C-06EFEEBC51B6}" sibTransId="{6CDF190E-F5A8-4088-AF06-8EAD5AD37E7A}"/>
    <dgm:cxn modelId="{C4488BB6-F2D8-40D0-8A2C-D90B6277EA1F}" type="presOf" srcId="{C40FA028-725B-4AE6-BFC6-30F804B604D2}" destId="{0CCE110B-893F-4BE7-9197-B4A09E14F7EC}" srcOrd="0" destOrd="0" presId="urn:microsoft.com/office/officeart/2005/8/layout/radial1"/>
    <dgm:cxn modelId="{CC93F5BF-FB3B-4631-93A6-BB2A507C5A64}" type="presOf" srcId="{2A75A8B0-C87F-4C3D-8968-327AA7C23087}" destId="{6B24102A-E011-44DC-A3D7-7630C874A2A0}" srcOrd="0" destOrd="0" presId="urn:microsoft.com/office/officeart/2005/8/layout/radial1"/>
    <dgm:cxn modelId="{95FCCBC4-AA34-4768-9E85-FBA25104B112}" srcId="{ADB7C708-3991-41BA-A33E-C4B224BC63D8}" destId="{C463A711-FB60-4460-AD98-3EEB1D0D9BE8}" srcOrd="7" destOrd="0" parTransId="{4E8D8794-F1C2-4A57-8848-92D36AA6BD1C}" sibTransId="{080F7D76-7898-4E19-BCE1-E9DD3D601120}"/>
    <dgm:cxn modelId="{ADA05EDA-F2F9-4363-B977-1A2678935A75}" type="presOf" srcId="{CAE49FB9-116D-48C6-9C7E-B0EC959C23A7}" destId="{235E572F-29CD-4E2D-B57B-80FE375AF424}" srcOrd="0" destOrd="0" presId="urn:microsoft.com/office/officeart/2005/8/layout/radial1"/>
    <dgm:cxn modelId="{83B9BEDB-5BC2-4C7D-8280-38F2D62637A8}" type="presOf" srcId="{42C10321-3E94-4137-9F91-2275A4D49A14}" destId="{5A25690F-CBA3-45AD-8BF8-0A7937AB86E8}" srcOrd="0" destOrd="0" presId="urn:microsoft.com/office/officeart/2005/8/layout/radial1"/>
    <dgm:cxn modelId="{D66F67E5-E009-4EE1-9037-34F69E719291}" type="presOf" srcId="{2C10949C-358C-420C-98D0-49301D044E0F}" destId="{9521E56A-C226-4A9A-94DF-DBEFE300072C}" srcOrd="0" destOrd="0" presId="urn:microsoft.com/office/officeart/2005/8/layout/radial1"/>
    <dgm:cxn modelId="{FAF1D3E5-5444-4CC7-B6B6-8A1BC826465D}" type="presOf" srcId="{ADB7C708-3991-41BA-A33E-C4B224BC63D8}" destId="{4A470BE5-F3DA-45A7-AB51-FE1D3E60B62E}" srcOrd="0" destOrd="0" presId="urn:microsoft.com/office/officeart/2005/8/layout/radial1"/>
    <dgm:cxn modelId="{14A2B9EA-C31D-4B79-B138-3EBE7DA94DDA}" type="presOf" srcId="{3EAEBF03-2E03-400E-8431-903EBF794D2B}" destId="{FC8D919C-6C64-4AD8-AA1D-419FBFA64260}" srcOrd="0" destOrd="0" presId="urn:microsoft.com/office/officeart/2005/8/layout/radial1"/>
    <dgm:cxn modelId="{9A636AEB-CD7C-4EA2-BF20-20946911E968}" srcId="{ADB7C708-3991-41BA-A33E-C4B224BC63D8}" destId="{C40FA028-725B-4AE6-BFC6-30F804B604D2}" srcOrd="1" destOrd="0" parTransId="{2A75A8B0-C87F-4C3D-8968-327AA7C23087}" sibTransId="{2D42F811-7FC3-498F-B1A2-21DAC020E30F}"/>
    <dgm:cxn modelId="{201E02F1-B791-4403-9D02-B696F2DE7F09}" type="presOf" srcId="{3EAEBF03-2E03-400E-8431-903EBF794D2B}" destId="{A3D20C28-FD45-4D9B-AA5B-9FBBF7DA29E3}" srcOrd="1" destOrd="0" presId="urn:microsoft.com/office/officeart/2005/8/layout/radial1"/>
    <dgm:cxn modelId="{ADD55662-8974-4EE9-84B9-AAF41B4E1D73}" type="presParOf" srcId="{DD330E91-5976-4B50-8ACE-00E12BFE3B2E}" destId="{4A470BE5-F3DA-45A7-AB51-FE1D3E60B62E}" srcOrd="0" destOrd="0" presId="urn:microsoft.com/office/officeart/2005/8/layout/radial1"/>
    <dgm:cxn modelId="{EBF954EA-D8F5-4178-A44B-051D65EBEEB8}" type="presParOf" srcId="{DD330E91-5976-4B50-8ACE-00E12BFE3B2E}" destId="{7E8D010F-B873-4751-A6AC-E168F89664D7}" srcOrd="1" destOrd="0" presId="urn:microsoft.com/office/officeart/2005/8/layout/radial1"/>
    <dgm:cxn modelId="{72247327-3E09-4BDB-B0D8-7165166EDD7A}" type="presParOf" srcId="{7E8D010F-B873-4751-A6AC-E168F89664D7}" destId="{780E1506-90D2-49C2-9898-123F45E43472}" srcOrd="0" destOrd="0" presId="urn:microsoft.com/office/officeart/2005/8/layout/radial1"/>
    <dgm:cxn modelId="{9486BBD5-CCE7-4414-823C-34E6951A8210}" type="presParOf" srcId="{DD330E91-5976-4B50-8ACE-00E12BFE3B2E}" destId="{5A25690F-CBA3-45AD-8BF8-0A7937AB86E8}" srcOrd="2" destOrd="0" presId="urn:microsoft.com/office/officeart/2005/8/layout/radial1"/>
    <dgm:cxn modelId="{6E493D97-E6FE-42C0-B097-9E8D4F36C008}" type="presParOf" srcId="{DD330E91-5976-4B50-8ACE-00E12BFE3B2E}" destId="{6B24102A-E011-44DC-A3D7-7630C874A2A0}" srcOrd="3" destOrd="0" presId="urn:microsoft.com/office/officeart/2005/8/layout/radial1"/>
    <dgm:cxn modelId="{689C6649-4A40-4062-BF7D-7F7FCF27A219}" type="presParOf" srcId="{6B24102A-E011-44DC-A3D7-7630C874A2A0}" destId="{0C95DEE9-01F7-482F-874B-155922BF5984}" srcOrd="0" destOrd="0" presId="urn:microsoft.com/office/officeart/2005/8/layout/radial1"/>
    <dgm:cxn modelId="{F11555DD-4DEE-4F61-B9FF-9594BC10C1C3}" type="presParOf" srcId="{DD330E91-5976-4B50-8ACE-00E12BFE3B2E}" destId="{0CCE110B-893F-4BE7-9197-B4A09E14F7EC}" srcOrd="4" destOrd="0" presId="urn:microsoft.com/office/officeart/2005/8/layout/radial1"/>
    <dgm:cxn modelId="{7F12508B-310D-4A06-980C-92119C4AF83A}" type="presParOf" srcId="{DD330E91-5976-4B50-8ACE-00E12BFE3B2E}" destId="{4E8F2547-AAA0-405B-BA5B-94F9765B6E3E}" srcOrd="5" destOrd="0" presId="urn:microsoft.com/office/officeart/2005/8/layout/radial1"/>
    <dgm:cxn modelId="{145B669C-A208-40E9-A903-740121611851}" type="presParOf" srcId="{4E8F2547-AAA0-405B-BA5B-94F9765B6E3E}" destId="{AF5E1234-9D59-429D-B5AA-32BE9544C76D}" srcOrd="0" destOrd="0" presId="urn:microsoft.com/office/officeart/2005/8/layout/radial1"/>
    <dgm:cxn modelId="{471E9519-16D1-4D24-B6C1-F74C69B3E207}" type="presParOf" srcId="{DD330E91-5976-4B50-8ACE-00E12BFE3B2E}" destId="{235E572F-29CD-4E2D-B57B-80FE375AF424}" srcOrd="6" destOrd="0" presId="urn:microsoft.com/office/officeart/2005/8/layout/radial1"/>
    <dgm:cxn modelId="{62812125-76B7-4CF1-8A38-6E008B26C149}" type="presParOf" srcId="{DD330E91-5976-4B50-8ACE-00E12BFE3B2E}" destId="{9521E56A-C226-4A9A-94DF-DBEFE300072C}" srcOrd="7" destOrd="0" presId="urn:microsoft.com/office/officeart/2005/8/layout/radial1"/>
    <dgm:cxn modelId="{5EF3EF8E-6262-4D2A-9FF4-32BAA50D0F34}" type="presParOf" srcId="{9521E56A-C226-4A9A-94DF-DBEFE300072C}" destId="{40427EA3-8AC8-4B60-A5BD-36B4015162F4}" srcOrd="0" destOrd="0" presId="urn:microsoft.com/office/officeart/2005/8/layout/radial1"/>
    <dgm:cxn modelId="{ABD566AE-C56F-4E80-A31C-B43AE0E555D4}" type="presParOf" srcId="{DD330E91-5976-4B50-8ACE-00E12BFE3B2E}" destId="{2CE38EBD-4633-4973-BB7D-D04B7A7D65D4}" srcOrd="8" destOrd="0" presId="urn:microsoft.com/office/officeart/2005/8/layout/radial1"/>
    <dgm:cxn modelId="{8610BD5E-5446-4440-8F16-AFBC3198546A}" type="presParOf" srcId="{DD330E91-5976-4B50-8ACE-00E12BFE3B2E}" destId="{FC8D919C-6C64-4AD8-AA1D-419FBFA64260}" srcOrd="9" destOrd="0" presId="urn:microsoft.com/office/officeart/2005/8/layout/radial1"/>
    <dgm:cxn modelId="{A7FEE819-79C5-4960-A660-9EC8475165B3}" type="presParOf" srcId="{FC8D919C-6C64-4AD8-AA1D-419FBFA64260}" destId="{A3D20C28-FD45-4D9B-AA5B-9FBBF7DA29E3}" srcOrd="0" destOrd="0" presId="urn:microsoft.com/office/officeart/2005/8/layout/radial1"/>
    <dgm:cxn modelId="{6C15FD9D-6834-42D2-9361-E42461E09BDC}" type="presParOf" srcId="{DD330E91-5976-4B50-8ACE-00E12BFE3B2E}" destId="{E9F81483-BA2F-42A4-9E9C-89146862465E}" srcOrd="10" destOrd="0" presId="urn:microsoft.com/office/officeart/2005/8/layout/radial1"/>
    <dgm:cxn modelId="{AFD04755-E77A-4570-9DAF-D87346270E7D}" type="presParOf" srcId="{DD330E91-5976-4B50-8ACE-00E12BFE3B2E}" destId="{1C56A15B-742A-4F83-BE8E-2F8091942C23}" srcOrd="11" destOrd="0" presId="urn:microsoft.com/office/officeart/2005/8/layout/radial1"/>
    <dgm:cxn modelId="{B3D0D068-3CC7-4665-AF2D-D7AD37456FF8}" type="presParOf" srcId="{1C56A15B-742A-4F83-BE8E-2F8091942C23}" destId="{EFA43B6E-F9B1-41AD-A332-8A1E65792859}" srcOrd="0" destOrd="0" presId="urn:microsoft.com/office/officeart/2005/8/layout/radial1"/>
    <dgm:cxn modelId="{D2DBB655-9D0F-42A1-88E2-048AC812ED4B}" type="presParOf" srcId="{DD330E91-5976-4B50-8ACE-00E12BFE3B2E}" destId="{3642F93C-73CF-4A49-BDAF-454B02A60E42}" srcOrd="12" destOrd="0" presId="urn:microsoft.com/office/officeart/2005/8/layout/radial1"/>
    <dgm:cxn modelId="{B731F92A-A1FD-46C9-82B3-07E372975A44}" type="presParOf" srcId="{DD330E91-5976-4B50-8ACE-00E12BFE3B2E}" destId="{E08CDC6C-D216-4EF0-8AF2-0844CD687832}" srcOrd="13" destOrd="0" presId="urn:microsoft.com/office/officeart/2005/8/layout/radial1"/>
    <dgm:cxn modelId="{90EDA222-C80D-4C05-BDF2-FD1A0F78B36F}" type="presParOf" srcId="{E08CDC6C-D216-4EF0-8AF2-0844CD687832}" destId="{E540C251-D3E5-499E-9BBE-B2902D66D1A9}" srcOrd="0" destOrd="0" presId="urn:microsoft.com/office/officeart/2005/8/layout/radial1"/>
    <dgm:cxn modelId="{060436B7-D71C-4EC1-A83F-624BA7D10AD4}" type="presParOf" srcId="{DD330E91-5976-4B50-8ACE-00E12BFE3B2E}" destId="{D19B911D-A673-491E-A5B7-125412BEEE40}" srcOrd="14" destOrd="0" presId="urn:microsoft.com/office/officeart/2005/8/layout/radial1"/>
    <dgm:cxn modelId="{59B6ED83-F390-4F3C-923F-E8171EAF695E}" type="presParOf" srcId="{DD330E91-5976-4B50-8ACE-00E12BFE3B2E}" destId="{7C485714-FD34-4507-9A87-600FDD3BC29C}" srcOrd="15" destOrd="0" presId="urn:microsoft.com/office/officeart/2005/8/layout/radial1"/>
    <dgm:cxn modelId="{ABE62230-88B0-4321-B3F3-7814C874F998}" type="presParOf" srcId="{7C485714-FD34-4507-9A87-600FDD3BC29C}" destId="{626D038D-7634-44E0-A03E-652FEE610E00}" srcOrd="0" destOrd="0" presId="urn:microsoft.com/office/officeart/2005/8/layout/radial1"/>
    <dgm:cxn modelId="{E5A8B7DD-D988-4E22-A84C-27EBFD10A405}" type="presParOf" srcId="{DD330E91-5976-4B50-8ACE-00E12BFE3B2E}" destId="{5FCCB15A-D0A6-4B78-B4F0-74CA4E07F199}" srcOrd="16" destOrd="0" presId="urn:microsoft.com/office/officeart/2005/8/layout/radial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192B20-A989-4B38-BD70-F7A98B34315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97C3D2-8E85-47AC-9BB6-7B4518AADDD0}">
      <dgm:prSet phldrT="[Text]" custT="1"/>
      <dgm:spPr/>
      <dgm:t>
        <a:bodyPr/>
        <a:lstStyle/>
        <a:p>
          <a:r>
            <a:rPr lang="en-US" sz="1200" b="0" i="0" dirty="0"/>
            <a:t>app title</a:t>
          </a:r>
          <a:endParaRPr lang="en-US" sz="1200" dirty="0"/>
        </a:p>
      </dgm:t>
    </dgm:pt>
    <dgm:pt modelId="{DB34A1FA-DDDD-440E-8C8F-44F710532A57}" type="parTrans" cxnId="{C4467FD6-9C05-492A-AFB0-9FDCE72FD7B0}">
      <dgm:prSet/>
      <dgm:spPr/>
      <dgm:t>
        <a:bodyPr/>
        <a:lstStyle/>
        <a:p>
          <a:endParaRPr lang="en-US" sz="1200"/>
        </a:p>
      </dgm:t>
    </dgm:pt>
    <dgm:pt modelId="{8BF91309-BE8D-404D-9E35-C50284F3D5A7}" type="sibTrans" cxnId="{C4467FD6-9C05-492A-AFB0-9FDCE72FD7B0}">
      <dgm:prSet/>
      <dgm:spPr/>
      <dgm:t>
        <a:bodyPr/>
        <a:lstStyle/>
        <a:p>
          <a:endParaRPr lang="en-US" sz="1200"/>
        </a:p>
      </dgm:t>
    </dgm:pt>
    <dgm:pt modelId="{8B1B4834-F3CA-46F6-8D51-DD686DA5FB00}">
      <dgm:prSet phldrT="[Text]" custT="1"/>
      <dgm:spPr/>
      <dgm:t>
        <a:bodyPr/>
        <a:lstStyle/>
        <a:p>
          <a:r>
            <a:rPr lang="en-US" sz="1200" b="0" i="0" dirty="0"/>
            <a:t>app short description</a:t>
          </a:r>
          <a:endParaRPr lang="en-US" sz="1200" dirty="0"/>
        </a:p>
      </dgm:t>
    </dgm:pt>
    <dgm:pt modelId="{B52BAD62-D30A-48F8-8354-26FC220FE566}" type="parTrans" cxnId="{0048D235-5ADA-4594-B7AC-3849E3C1BF5F}">
      <dgm:prSet/>
      <dgm:spPr/>
      <dgm:t>
        <a:bodyPr/>
        <a:lstStyle/>
        <a:p>
          <a:endParaRPr lang="en-US" sz="1200"/>
        </a:p>
      </dgm:t>
    </dgm:pt>
    <dgm:pt modelId="{385877E5-3AB0-40F4-B396-A14C93C713F7}" type="sibTrans" cxnId="{0048D235-5ADA-4594-B7AC-3849E3C1BF5F}">
      <dgm:prSet/>
      <dgm:spPr/>
      <dgm:t>
        <a:bodyPr/>
        <a:lstStyle/>
        <a:p>
          <a:endParaRPr lang="en-US" sz="1200"/>
        </a:p>
      </dgm:t>
    </dgm:pt>
    <dgm:pt modelId="{4AC25B5B-E7C7-4852-960F-6BBD1C849AA3}">
      <dgm:prSet phldrT="[Text]" custT="1"/>
      <dgm:spPr/>
      <dgm:t>
        <a:bodyPr/>
        <a:lstStyle/>
        <a:p>
          <a:r>
            <a:rPr lang="en-US" sz="1200" b="0" i="0" dirty="0"/>
            <a:t>app long description)</a:t>
          </a:r>
          <a:endParaRPr lang="en-US" sz="1200" dirty="0"/>
        </a:p>
      </dgm:t>
    </dgm:pt>
    <dgm:pt modelId="{AAAE5BA4-3306-4399-84D7-D79BC15B6D08}" type="parTrans" cxnId="{1033E976-1BAD-4D56-8EC8-3100B4A4A5ED}">
      <dgm:prSet/>
      <dgm:spPr/>
      <dgm:t>
        <a:bodyPr/>
        <a:lstStyle/>
        <a:p>
          <a:endParaRPr lang="en-US" sz="1200"/>
        </a:p>
      </dgm:t>
    </dgm:pt>
    <dgm:pt modelId="{EEBA1578-4A50-4B97-BBC8-51D487DADDDF}" type="sibTrans" cxnId="{1033E976-1BAD-4D56-8EC8-3100B4A4A5ED}">
      <dgm:prSet/>
      <dgm:spPr/>
      <dgm:t>
        <a:bodyPr/>
        <a:lstStyle/>
        <a:p>
          <a:endParaRPr lang="en-US" sz="1200"/>
        </a:p>
      </dgm:t>
    </dgm:pt>
    <dgm:pt modelId="{E6FD5FD4-5B7C-42BD-9DE2-27053FB25F8F}">
      <dgm:prSet phldrT="[Text]" custT="1"/>
      <dgm:spPr/>
      <dgm:t>
        <a:bodyPr/>
        <a:lstStyle/>
        <a:p>
          <a:r>
            <a:rPr lang="en-US" sz="1200" b="0" i="0" dirty="0"/>
            <a:t>Installs</a:t>
          </a:r>
          <a:endParaRPr lang="en-US" sz="1200" dirty="0"/>
        </a:p>
      </dgm:t>
    </dgm:pt>
    <dgm:pt modelId="{7DF4586A-BEC1-4CDF-93EC-83989BD06D9E}" type="parTrans" cxnId="{52F3858F-FD85-4F74-8F34-7A860A4E88D1}">
      <dgm:prSet/>
      <dgm:spPr/>
      <dgm:t>
        <a:bodyPr/>
        <a:lstStyle/>
        <a:p>
          <a:endParaRPr lang="en-US"/>
        </a:p>
      </dgm:t>
    </dgm:pt>
    <dgm:pt modelId="{B6F3C1F5-B684-4C0C-85BD-1B97B2E2E51D}" type="sibTrans" cxnId="{52F3858F-FD85-4F74-8F34-7A860A4E88D1}">
      <dgm:prSet/>
      <dgm:spPr/>
      <dgm:t>
        <a:bodyPr/>
        <a:lstStyle/>
        <a:p>
          <a:endParaRPr lang="en-US"/>
        </a:p>
      </dgm:t>
    </dgm:pt>
    <dgm:pt modelId="{3FF60468-9B2D-4725-BE29-92C76ACA59C0}">
      <dgm:prSet phldrT="[Text]" custT="1"/>
      <dgm:spPr/>
      <dgm:t>
        <a:bodyPr/>
        <a:lstStyle/>
        <a:p>
          <a:r>
            <a:rPr lang="en-US" sz="1200" b="0" i="0" dirty="0"/>
            <a:t>reviews &amp; ratings</a:t>
          </a:r>
          <a:endParaRPr lang="en-US" sz="1200" dirty="0"/>
        </a:p>
      </dgm:t>
    </dgm:pt>
    <dgm:pt modelId="{7A144293-3B5A-4172-ACB7-A18DF31B7FD3}" type="parTrans" cxnId="{13BF8026-6E2B-40F5-94C8-9FA3F837C5DA}">
      <dgm:prSet/>
      <dgm:spPr/>
      <dgm:t>
        <a:bodyPr/>
        <a:lstStyle/>
        <a:p>
          <a:endParaRPr lang="en-US"/>
        </a:p>
      </dgm:t>
    </dgm:pt>
    <dgm:pt modelId="{45E654A7-107F-4224-877D-7F7A262BF2DC}" type="sibTrans" cxnId="{13BF8026-6E2B-40F5-94C8-9FA3F837C5DA}">
      <dgm:prSet/>
      <dgm:spPr/>
      <dgm:t>
        <a:bodyPr/>
        <a:lstStyle/>
        <a:p>
          <a:endParaRPr lang="en-US"/>
        </a:p>
      </dgm:t>
    </dgm:pt>
    <dgm:pt modelId="{C5B481B8-BAC9-4968-9D33-68A4F985B403}">
      <dgm:prSet phldrT="[Text]" custT="1"/>
      <dgm:spPr/>
      <dgm:t>
        <a:bodyPr/>
        <a:lstStyle/>
        <a:p>
          <a:r>
            <a:rPr lang="en-US" sz="1200" b="0" i="0" dirty="0"/>
            <a:t>in-app purchases</a:t>
          </a:r>
          <a:endParaRPr lang="en-US" sz="1200" dirty="0"/>
        </a:p>
      </dgm:t>
    </dgm:pt>
    <dgm:pt modelId="{B99A3FFE-5525-4023-8CEB-CACE0098DC62}" type="parTrans" cxnId="{462251FD-1609-46E8-9E30-629C38281DCD}">
      <dgm:prSet/>
      <dgm:spPr/>
      <dgm:t>
        <a:bodyPr/>
        <a:lstStyle/>
        <a:p>
          <a:endParaRPr lang="en-US"/>
        </a:p>
      </dgm:t>
    </dgm:pt>
    <dgm:pt modelId="{538680AE-039D-43B1-B3B5-26A68AC27D09}" type="sibTrans" cxnId="{462251FD-1609-46E8-9E30-629C38281DCD}">
      <dgm:prSet/>
      <dgm:spPr/>
      <dgm:t>
        <a:bodyPr/>
        <a:lstStyle/>
        <a:p>
          <a:endParaRPr lang="en-US"/>
        </a:p>
      </dgm:t>
    </dgm:pt>
    <dgm:pt modelId="{B19D2BB1-A6A1-4423-9A6C-352F92DBA5C0}">
      <dgm:prSet phldrT="[Text]" custT="1"/>
      <dgm:spPr/>
      <dgm:t>
        <a:bodyPr/>
        <a:lstStyle/>
        <a:p>
          <a:r>
            <a:rPr lang="en-US" sz="1200" b="0" i="0" dirty="0"/>
            <a:t>updates</a:t>
          </a:r>
          <a:endParaRPr lang="en-US" sz="1200" dirty="0"/>
        </a:p>
      </dgm:t>
    </dgm:pt>
    <dgm:pt modelId="{F63A0D03-9536-4700-82FD-577D858692C9}" type="parTrans" cxnId="{90B97EB6-80E2-4FB8-AAF2-41679E467EC4}">
      <dgm:prSet/>
      <dgm:spPr/>
      <dgm:t>
        <a:bodyPr/>
        <a:lstStyle/>
        <a:p>
          <a:endParaRPr lang="en-US"/>
        </a:p>
      </dgm:t>
    </dgm:pt>
    <dgm:pt modelId="{5A56A651-33D5-459A-9BA5-E6F6113E5698}" type="sibTrans" cxnId="{90B97EB6-80E2-4FB8-AAF2-41679E467EC4}">
      <dgm:prSet/>
      <dgm:spPr/>
      <dgm:t>
        <a:bodyPr/>
        <a:lstStyle/>
        <a:p>
          <a:endParaRPr lang="en-US"/>
        </a:p>
      </dgm:t>
    </dgm:pt>
    <dgm:pt modelId="{2EE4E98F-078B-44E6-BC8C-544401E9C689}" type="pres">
      <dgm:prSet presAssocID="{4D192B20-A989-4B38-BD70-F7A98B34315B}" presName="Name0" presStyleCnt="0">
        <dgm:presLayoutVars>
          <dgm:chMax val="7"/>
          <dgm:chPref val="7"/>
          <dgm:dir/>
        </dgm:presLayoutVars>
      </dgm:prSet>
      <dgm:spPr/>
    </dgm:pt>
    <dgm:pt modelId="{E44B9585-8CF2-430C-B2EE-6ACBD819D63E}" type="pres">
      <dgm:prSet presAssocID="{4D192B20-A989-4B38-BD70-F7A98B34315B}" presName="Name1" presStyleCnt="0"/>
      <dgm:spPr/>
    </dgm:pt>
    <dgm:pt modelId="{58DB7A4E-5DD9-4B7B-B923-F0A0524A57F7}" type="pres">
      <dgm:prSet presAssocID="{4D192B20-A989-4B38-BD70-F7A98B34315B}" presName="cycle" presStyleCnt="0"/>
      <dgm:spPr/>
    </dgm:pt>
    <dgm:pt modelId="{7BE10071-A580-4806-9C02-2A1BBD247B0B}" type="pres">
      <dgm:prSet presAssocID="{4D192B20-A989-4B38-BD70-F7A98B34315B}" presName="srcNode" presStyleLbl="node1" presStyleIdx="0" presStyleCnt="7"/>
      <dgm:spPr/>
    </dgm:pt>
    <dgm:pt modelId="{1EC25DCF-FABF-4F6F-8F5A-A49EB2CBD9A5}" type="pres">
      <dgm:prSet presAssocID="{4D192B20-A989-4B38-BD70-F7A98B34315B}" presName="conn" presStyleLbl="parChTrans1D2" presStyleIdx="0" presStyleCnt="1"/>
      <dgm:spPr/>
    </dgm:pt>
    <dgm:pt modelId="{7D301410-8A7F-48E0-B4B4-F9279FC2F0A3}" type="pres">
      <dgm:prSet presAssocID="{4D192B20-A989-4B38-BD70-F7A98B34315B}" presName="extraNode" presStyleLbl="node1" presStyleIdx="0" presStyleCnt="7"/>
      <dgm:spPr/>
    </dgm:pt>
    <dgm:pt modelId="{1069BA3B-096E-413B-BE38-CDD5C9BBE063}" type="pres">
      <dgm:prSet presAssocID="{4D192B20-A989-4B38-BD70-F7A98B34315B}" presName="dstNode" presStyleLbl="node1" presStyleIdx="0" presStyleCnt="7"/>
      <dgm:spPr/>
    </dgm:pt>
    <dgm:pt modelId="{B49810E4-A6E8-4BC0-8E10-BE583751D0A1}" type="pres">
      <dgm:prSet presAssocID="{3997C3D2-8E85-47AC-9BB6-7B4518AADDD0}" presName="text_1" presStyleLbl="node1" presStyleIdx="0" presStyleCnt="7">
        <dgm:presLayoutVars>
          <dgm:bulletEnabled val="1"/>
        </dgm:presLayoutVars>
      </dgm:prSet>
      <dgm:spPr/>
    </dgm:pt>
    <dgm:pt modelId="{037085FE-ED9A-4F8A-9049-D2534EFF7BD4}" type="pres">
      <dgm:prSet presAssocID="{3997C3D2-8E85-47AC-9BB6-7B4518AADDD0}" presName="accent_1" presStyleCnt="0"/>
      <dgm:spPr/>
    </dgm:pt>
    <dgm:pt modelId="{B1D0E62E-018E-4B71-9E47-9F3C7E5CE99C}" type="pres">
      <dgm:prSet presAssocID="{3997C3D2-8E85-47AC-9BB6-7B4518AADDD0}" presName="accentRepeatNode" presStyleLbl="solidFgAcc1" presStyleIdx="0" presStyleCnt="7"/>
      <dgm:spPr/>
    </dgm:pt>
    <dgm:pt modelId="{34928028-CB9B-4AB2-A510-0C66E7264686}" type="pres">
      <dgm:prSet presAssocID="{8B1B4834-F3CA-46F6-8D51-DD686DA5FB00}" presName="text_2" presStyleLbl="node1" presStyleIdx="1" presStyleCnt="7">
        <dgm:presLayoutVars>
          <dgm:bulletEnabled val="1"/>
        </dgm:presLayoutVars>
      </dgm:prSet>
      <dgm:spPr/>
    </dgm:pt>
    <dgm:pt modelId="{85B5A4CC-6F40-4E67-8406-54CC123A0D9B}" type="pres">
      <dgm:prSet presAssocID="{8B1B4834-F3CA-46F6-8D51-DD686DA5FB00}" presName="accent_2" presStyleCnt="0"/>
      <dgm:spPr/>
    </dgm:pt>
    <dgm:pt modelId="{D328F94E-BA69-4685-968F-8CD615587688}" type="pres">
      <dgm:prSet presAssocID="{8B1B4834-F3CA-46F6-8D51-DD686DA5FB00}" presName="accentRepeatNode" presStyleLbl="solidFgAcc1" presStyleIdx="1" presStyleCnt="7"/>
      <dgm:spPr/>
    </dgm:pt>
    <dgm:pt modelId="{77DAF608-B8C3-4A29-9245-71510ACD915B}" type="pres">
      <dgm:prSet presAssocID="{4AC25B5B-E7C7-4852-960F-6BBD1C849AA3}" presName="text_3" presStyleLbl="node1" presStyleIdx="2" presStyleCnt="7">
        <dgm:presLayoutVars>
          <dgm:bulletEnabled val="1"/>
        </dgm:presLayoutVars>
      </dgm:prSet>
      <dgm:spPr/>
    </dgm:pt>
    <dgm:pt modelId="{296597F6-0539-4B2F-BA13-17A03A4D6A1A}" type="pres">
      <dgm:prSet presAssocID="{4AC25B5B-E7C7-4852-960F-6BBD1C849AA3}" presName="accent_3" presStyleCnt="0"/>
      <dgm:spPr/>
    </dgm:pt>
    <dgm:pt modelId="{43EB5422-2996-48D9-85BE-89778DD27FA6}" type="pres">
      <dgm:prSet presAssocID="{4AC25B5B-E7C7-4852-960F-6BBD1C849AA3}" presName="accentRepeatNode" presStyleLbl="solidFgAcc1" presStyleIdx="2" presStyleCnt="7"/>
      <dgm:spPr/>
    </dgm:pt>
    <dgm:pt modelId="{A1BA7AF6-91A6-42D6-ADA8-A1132B4999B2}" type="pres">
      <dgm:prSet presAssocID="{E6FD5FD4-5B7C-42BD-9DE2-27053FB25F8F}" presName="text_4" presStyleLbl="node1" presStyleIdx="3" presStyleCnt="7">
        <dgm:presLayoutVars>
          <dgm:bulletEnabled val="1"/>
        </dgm:presLayoutVars>
      </dgm:prSet>
      <dgm:spPr/>
    </dgm:pt>
    <dgm:pt modelId="{1F307736-8001-4B03-A199-8E5296FA29A2}" type="pres">
      <dgm:prSet presAssocID="{E6FD5FD4-5B7C-42BD-9DE2-27053FB25F8F}" presName="accent_4" presStyleCnt="0"/>
      <dgm:spPr/>
    </dgm:pt>
    <dgm:pt modelId="{63FA0FF9-1091-48A3-A636-77C98FCECFF1}" type="pres">
      <dgm:prSet presAssocID="{E6FD5FD4-5B7C-42BD-9DE2-27053FB25F8F}" presName="accentRepeatNode" presStyleLbl="solidFgAcc1" presStyleIdx="3" presStyleCnt="7"/>
      <dgm:spPr/>
    </dgm:pt>
    <dgm:pt modelId="{627CC38E-9F22-412F-9294-E3B4C6945EC3}" type="pres">
      <dgm:prSet presAssocID="{3FF60468-9B2D-4725-BE29-92C76ACA59C0}" presName="text_5" presStyleLbl="node1" presStyleIdx="4" presStyleCnt="7">
        <dgm:presLayoutVars>
          <dgm:bulletEnabled val="1"/>
        </dgm:presLayoutVars>
      </dgm:prSet>
      <dgm:spPr/>
    </dgm:pt>
    <dgm:pt modelId="{5E1D3227-8755-40FB-9B82-A19A873407B8}" type="pres">
      <dgm:prSet presAssocID="{3FF60468-9B2D-4725-BE29-92C76ACA59C0}" presName="accent_5" presStyleCnt="0"/>
      <dgm:spPr/>
    </dgm:pt>
    <dgm:pt modelId="{3EDDDF7A-06C5-46EE-9199-B9CAAEF48F70}" type="pres">
      <dgm:prSet presAssocID="{3FF60468-9B2D-4725-BE29-92C76ACA59C0}" presName="accentRepeatNode" presStyleLbl="solidFgAcc1" presStyleIdx="4" presStyleCnt="7"/>
      <dgm:spPr/>
    </dgm:pt>
    <dgm:pt modelId="{9A0DE4C2-9FF2-425F-AF33-35377179C752}" type="pres">
      <dgm:prSet presAssocID="{C5B481B8-BAC9-4968-9D33-68A4F985B403}" presName="text_6" presStyleLbl="node1" presStyleIdx="5" presStyleCnt="7">
        <dgm:presLayoutVars>
          <dgm:bulletEnabled val="1"/>
        </dgm:presLayoutVars>
      </dgm:prSet>
      <dgm:spPr/>
    </dgm:pt>
    <dgm:pt modelId="{8E721EFA-E37B-4421-A3A5-46BFD6EA4A2B}" type="pres">
      <dgm:prSet presAssocID="{C5B481B8-BAC9-4968-9D33-68A4F985B403}" presName="accent_6" presStyleCnt="0"/>
      <dgm:spPr/>
    </dgm:pt>
    <dgm:pt modelId="{103F53D3-082B-42FC-AC2A-A7238375C2B4}" type="pres">
      <dgm:prSet presAssocID="{C5B481B8-BAC9-4968-9D33-68A4F985B403}" presName="accentRepeatNode" presStyleLbl="solidFgAcc1" presStyleIdx="5" presStyleCnt="7"/>
      <dgm:spPr/>
    </dgm:pt>
    <dgm:pt modelId="{F7F53D07-45D6-483A-A569-5C09D87776D5}" type="pres">
      <dgm:prSet presAssocID="{B19D2BB1-A6A1-4423-9A6C-352F92DBA5C0}" presName="text_7" presStyleLbl="node1" presStyleIdx="6" presStyleCnt="7">
        <dgm:presLayoutVars>
          <dgm:bulletEnabled val="1"/>
        </dgm:presLayoutVars>
      </dgm:prSet>
      <dgm:spPr/>
    </dgm:pt>
    <dgm:pt modelId="{BC87CD92-C21F-417D-B6B3-325E4A7ADFE5}" type="pres">
      <dgm:prSet presAssocID="{B19D2BB1-A6A1-4423-9A6C-352F92DBA5C0}" presName="accent_7" presStyleCnt="0"/>
      <dgm:spPr/>
    </dgm:pt>
    <dgm:pt modelId="{CB34A0AE-B4BB-484F-BD51-5A436E5A7829}" type="pres">
      <dgm:prSet presAssocID="{B19D2BB1-A6A1-4423-9A6C-352F92DBA5C0}" presName="accentRepeatNode" presStyleLbl="solidFgAcc1" presStyleIdx="6" presStyleCnt="7"/>
      <dgm:spPr/>
    </dgm:pt>
  </dgm:ptLst>
  <dgm:cxnLst>
    <dgm:cxn modelId="{13BF8026-6E2B-40F5-94C8-9FA3F837C5DA}" srcId="{4D192B20-A989-4B38-BD70-F7A98B34315B}" destId="{3FF60468-9B2D-4725-BE29-92C76ACA59C0}" srcOrd="4" destOrd="0" parTransId="{7A144293-3B5A-4172-ACB7-A18DF31B7FD3}" sibTransId="{45E654A7-107F-4224-877D-7F7A262BF2DC}"/>
    <dgm:cxn modelId="{0048D235-5ADA-4594-B7AC-3849E3C1BF5F}" srcId="{4D192B20-A989-4B38-BD70-F7A98B34315B}" destId="{8B1B4834-F3CA-46F6-8D51-DD686DA5FB00}" srcOrd="1" destOrd="0" parTransId="{B52BAD62-D30A-48F8-8354-26FC220FE566}" sibTransId="{385877E5-3AB0-40F4-B396-A14C93C713F7}"/>
    <dgm:cxn modelId="{0214913A-E539-4719-BD88-8B1FA1AA9788}" type="presOf" srcId="{E6FD5FD4-5B7C-42BD-9DE2-27053FB25F8F}" destId="{A1BA7AF6-91A6-42D6-ADA8-A1132B4999B2}" srcOrd="0" destOrd="0" presId="urn:microsoft.com/office/officeart/2008/layout/VerticalCurvedList"/>
    <dgm:cxn modelId="{4168EB3D-6ACB-4E37-8101-4F7B868079DC}" type="presOf" srcId="{8B1B4834-F3CA-46F6-8D51-DD686DA5FB00}" destId="{34928028-CB9B-4AB2-A510-0C66E7264686}" srcOrd="0" destOrd="0" presId="urn:microsoft.com/office/officeart/2008/layout/VerticalCurvedList"/>
    <dgm:cxn modelId="{1033E976-1BAD-4D56-8EC8-3100B4A4A5ED}" srcId="{4D192B20-A989-4B38-BD70-F7A98B34315B}" destId="{4AC25B5B-E7C7-4852-960F-6BBD1C849AA3}" srcOrd="2" destOrd="0" parTransId="{AAAE5BA4-3306-4399-84D7-D79BC15B6D08}" sibTransId="{EEBA1578-4A50-4B97-BBC8-51D487DADDDF}"/>
    <dgm:cxn modelId="{B193B077-1130-4FD8-83FA-7EA7CB130CA9}" type="presOf" srcId="{4D192B20-A989-4B38-BD70-F7A98B34315B}" destId="{2EE4E98F-078B-44E6-BC8C-544401E9C689}" srcOrd="0" destOrd="0" presId="urn:microsoft.com/office/officeart/2008/layout/VerticalCurvedList"/>
    <dgm:cxn modelId="{52F3858F-FD85-4F74-8F34-7A860A4E88D1}" srcId="{4D192B20-A989-4B38-BD70-F7A98B34315B}" destId="{E6FD5FD4-5B7C-42BD-9DE2-27053FB25F8F}" srcOrd="3" destOrd="0" parTransId="{7DF4586A-BEC1-4CDF-93EC-83989BD06D9E}" sibTransId="{B6F3C1F5-B684-4C0C-85BD-1B97B2E2E51D}"/>
    <dgm:cxn modelId="{F2EDDD9D-0E97-4EA6-AE1C-5918D7DC7557}" type="presOf" srcId="{3997C3D2-8E85-47AC-9BB6-7B4518AADDD0}" destId="{B49810E4-A6E8-4BC0-8E10-BE583751D0A1}" srcOrd="0" destOrd="0" presId="urn:microsoft.com/office/officeart/2008/layout/VerticalCurvedList"/>
    <dgm:cxn modelId="{90B97EB6-80E2-4FB8-AAF2-41679E467EC4}" srcId="{4D192B20-A989-4B38-BD70-F7A98B34315B}" destId="{B19D2BB1-A6A1-4423-9A6C-352F92DBA5C0}" srcOrd="6" destOrd="0" parTransId="{F63A0D03-9536-4700-82FD-577D858692C9}" sibTransId="{5A56A651-33D5-459A-9BA5-E6F6113E5698}"/>
    <dgm:cxn modelId="{7A9EEEB6-A86D-48B5-A054-743317851566}" type="presOf" srcId="{C5B481B8-BAC9-4968-9D33-68A4F985B403}" destId="{9A0DE4C2-9FF2-425F-AF33-35377179C752}" srcOrd="0" destOrd="0" presId="urn:microsoft.com/office/officeart/2008/layout/VerticalCurvedList"/>
    <dgm:cxn modelId="{2395A4C5-1074-413E-9369-9C1138C53ABF}" type="presOf" srcId="{B19D2BB1-A6A1-4423-9A6C-352F92DBA5C0}" destId="{F7F53D07-45D6-483A-A569-5C09D87776D5}" srcOrd="0" destOrd="0" presId="urn:microsoft.com/office/officeart/2008/layout/VerticalCurvedList"/>
    <dgm:cxn modelId="{C4467FD6-9C05-492A-AFB0-9FDCE72FD7B0}" srcId="{4D192B20-A989-4B38-BD70-F7A98B34315B}" destId="{3997C3D2-8E85-47AC-9BB6-7B4518AADDD0}" srcOrd="0" destOrd="0" parTransId="{DB34A1FA-DDDD-440E-8C8F-44F710532A57}" sibTransId="{8BF91309-BE8D-404D-9E35-C50284F3D5A7}"/>
    <dgm:cxn modelId="{C89C1FDE-A19E-4922-8178-2B1B2912301E}" type="presOf" srcId="{4AC25B5B-E7C7-4852-960F-6BBD1C849AA3}" destId="{77DAF608-B8C3-4A29-9245-71510ACD915B}" srcOrd="0" destOrd="0" presId="urn:microsoft.com/office/officeart/2008/layout/VerticalCurvedList"/>
    <dgm:cxn modelId="{681A39E4-E41E-4085-913A-D75E768DE4D2}" type="presOf" srcId="{3FF60468-9B2D-4725-BE29-92C76ACA59C0}" destId="{627CC38E-9F22-412F-9294-E3B4C6945EC3}" srcOrd="0" destOrd="0" presId="urn:microsoft.com/office/officeart/2008/layout/VerticalCurvedList"/>
    <dgm:cxn modelId="{8A7B60F5-9EA6-4647-B41F-FD31E2BBB903}" type="presOf" srcId="{8BF91309-BE8D-404D-9E35-C50284F3D5A7}" destId="{1EC25DCF-FABF-4F6F-8F5A-A49EB2CBD9A5}" srcOrd="0" destOrd="0" presId="urn:microsoft.com/office/officeart/2008/layout/VerticalCurvedList"/>
    <dgm:cxn modelId="{462251FD-1609-46E8-9E30-629C38281DCD}" srcId="{4D192B20-A989-4B38-BD70-F7A98B34315B}" destId="{C5B481B8-BAC9-4968-9D33-68A4F985B403}" srcOrd="5" destOrd="0" parTransId="{B99A3FFE-5525-4023-8CEB-CACE0098DC62}" sibTransId="{538680AE-039D-43B1-B3B5-26A68AC27D09}"/>
    <dgm:cxn modelId="{17F6DEE3-9BE8-4EEB-9166-A88F5B72EC50}" type="presParOf" srcId="{2EE4E98F-078B-44E6-BC8C-544401E9C689}" destId="{E44B9585-8CF2-430C-B2EE-6ACBD819D63E}" srcOrd="0" destOrd="0" presId="urn:microsoft.com/office/officeart/2008/layout/VerticalCurvedList"/>
    <dgm:cxn modelId="{08A2232D-F998-4B76-8A8D-62A8CAC46184}" type="presParOf" srcId="{E44B9585-8CF2-430C-B2EE-6ACBD819D63E}" destId="{58DB7A4E-5DD9-4B7B-B923-F0A0524A57F7}" srcOrd="0" destOrd="0" presId="urn:microsoft.com/office/officeart/2008/layout/VerticalCurvedList"/>
    <dgm:cxn modelId="{87078C2D-AD5E-4799-87FD-D872CA460846}" type="presParOf" srcId="{58DB7A4E-5DD9-4B7B-B923-F0A0524A57F7}" destId="{7BE10071-A580-4806-9C02-2A1BBD247B0B}" srcOrd="0" destOrd="0" presId="urn:microsoft.com/office/officeart/2008/layout/VerticalCurvedList"/>
    <dgm:cxn modelId="{641FAD3C-6D7B-418E-84C4-1909676F7B1D}" type="presParOf" srcId="{58DB7A4E-5DD9-4B7B-B923-F0A0524A57F7}" destId="{1EC25DCF-FABF-4F6F-8F5A-A49EB2CBD9A5}" srcOrd="1" destOrd="0" presId="urn:microsoft.com/office/officeart/2008/layout/VerticalCurvedList"/>
    <dgm:cxn modelId="{DBF36AD9-F9F2-45F2-9E3C-AA90EE1B0E3D}" type="presParOf" srcId="{58DB7A4E-5DD9-4B7B-B923-F0A0524A57F7}" destId="{7D301410-8A7F-48E0-B4B4-F9279FC2F0A3}" srcOrd="2" destOrd="0" presId="urn:microsoft.com/office/officeart/2008/layout/VerticalCurvedList"/>
    <dgm:cxn modelId="{12FFF2CF-D471-49B9-930B-B6C8C57B4AE0}" type="presParOf" srcId="{58DB7A4E-5DD9-4B7B-B923-F0A0524A57F7}" destId="{1069BA3B-096E-413B-BE38-CDD5C9BBE063}" srcOrd="3" destOrd="0" presId="urn:microsoft.com/office/officeart/2008/layout/VerticalCurvedList"/>
    <dgm:cxn modelId="{7F6D74DD-DFF1-4BB9-AA53-B42F89A75807}" type="presParOf" srcId="{E44B9585-8CF2-430C-B2EE-6ACBD819D63E}" destId="{B49810E4-A6E8-4BC0-8E10-BE583751D0A1}" srcOrd="1" destOrd="0" presId="urn:microsoft.com/office/officeart/2008/layout/VerticalCurvedList"/>
    <dgm:cxn modelId="{4D014E07-D41B-4DC0-B687-76DBBCBD2D2A}" type="presParOf" srcId="{E44B9585-8CF2-430C-B2EE-6ACBD819D63E}" destId="{037085FE-ED9A-4F8A-9049-D2534EFF7BD4}" srcOrd="2" destOrd="0" presId="urn:microsoft.com/office/officeart/2008/layout/VerticalCurvedList"/>
    <dgm:cxn modelId="{BA2860E0-841A-4C8C-B176-DAFC0741782B}" type="presParOf" srcId="{037085FE-ED9A-4F8A-9049-D2534EFF7BD4}" destId="{B1D0E62E-018E-4B71-9E47-9F3C7E5CE99C}" srcOrd="0" destOrd="0" presId="urn:microsoft.com/office/officeart/2008/layout/VerticalCurvedList"/>
    <dgm:cxn modelId="{0466D211-E05D-4E26-AB04-DCBFA7E64811}" type="presParOf" srcId="{E44B9585-8CF2-430C-B2EE-6ACBD819D63E}" destId="{34928028-CB9B-4AB2-A510-0C66E7264686}" srcOrd="3" destOrd="0" presId="urn:microsoft.com/office/officeart/2008/layout/VerticalCurvedList"/>
    <dgm:cxn modelId="{B90A9AB9-9CF8-4FD9-8CE1-59B3B2860AAF}" type="presParOf" srcId="{E44B9585-8CF2-430C-B2EE-6ACBD819D63E}" destId="{85B5A4CC-6F40-4E67-8406-54CC123A0D9B}" srcOrd="4" destOrd="0" presId="urn:microsoft.com/office/officeart/2008/layout/VerticalCurvedList"/>
    <dgm:cxn modelId="{B3FB4106-060B-4956-8D86-78573DE6ED49}" type="presParOf" srcId="{85B5A4CC-6F40-4E67-8406-54CC123A0D9B}" destId="{D328F94E-BA69-4685-968F-8CD615587688}" srcOrd="0" destOrd="0" presId="urn:microsoft.com/office/officeart/2008/layout/VerticalCurvedList"/>
    <dgm:cxn modelId="{2429951C-D559-4ED3-A6A4-12A210DCB5EE}" type="presParOf" srcId="{E44B9585-8CF2-430C-B2EE-6ACBD819D63E}" destId="{77DAF608-B8C3-4A29-9245-71510ACD915B}" srcOrd="5" destOrd="0" presId="urn:microsoft.com/office/officeart/2008/layout/VerticalCurvedList"/>
    <dgm:cxn modelId="{7F87DBA4-983F-4DF2-8C8B-BADFD99AC0A2}" type="presParOf" srcId="{E44B9585-8CF2-430C-B2EE-6ACBD819D63E}" destId="{296597F6-0539-4B2F-BA13-17A03A4D6A1A}" srcOrd="6" destOrd="0" presId="urn:microsoft.com/office/officeart/2008/layout/VerticalCurvedList"/>
    <dgm:cxn modelId="{DCE0C2BB-8A56-49B7-BC93-2DCAA9831852}" type="presParOf" srcId="{296597F6-0539-4B2F-BA13-17A03A4D6A1A}" destId="{43EB5422-2996-48D9-85BE-89778DD27FA6}" srcOrd="0" destOrd="0" presId="urn:microsoft.com/office/officeart/2008/layout/VerticalCurvedList"/>
    <dgm:cxn modelId="{5D0A08A8-F927-4C5C-8E06-40ACDF7F627C}" type="presParOf" srcId="{E44B9585-8CF2-430C-B2EE-6ACBD819D63E}" destId="{A1BA7AF6-91A6-42D6-ADA8-A1132B4999B2}" srcOrd="7" destOrd="0" presId="urn:microsoft.com/office/officeart/2008/layout/VerticalCurvedList"/>
    <dgm:cxn modelId="{A5325059-0FA8-4553-808C-947646019491}" type="presParOf" srcId="{E44B9585-8CF2-430C-B2EE-6ACBD819D63E}" destId="{1F307736-8001-4B03-A199-8E5296FA29A2}" srcOrd="8" destOrd="0" presId="urn:microsoft.com/office/officeart/2008/layout/VerticalCurvedList"/>
    <dgm:cxn modelId="{18AD3F70-BDEF-4F92-9B0D-F87F27CDE410}" type="presParOf" srcId="{1F307736-8001-4B03-A199-8E5296FA29A2}" destId="{63FA0FF9-1091-48A3-A636-77C98FCECFF1}" srcOrd="0" destOrd="0" presId="urn:microsoft.com/office/officeart/2008/layout/VerticalCurvedList"/>
    <dgm:cxn modelId="{11AF9018-C0D5-4AEF-A2F3-510CA2297208}" type="presParOf" srcId="{E44B9585-8CF2-430C-B2EE-6ACBD819D63E}" destId="{627CC38E-9F22-412F-9294-E3B4C6945EC3}" srcOrd="9" destOrd="0" presId="urn:microsoft.com/office/officeart/2008/layout/VerticalCurvedList"/>
    <dgm:cxn modelId="{8E4BFA07-6328-4342-AD2B-5F97C6C311BE}" type="presParOf" srcId="{E44B9585-8CF2-430C-B2EE-6ACBD819D63E}" destId="{5E1D3227-8755-40FB-9B82-A19A873407B8}" srcOrd="10" destOrd="0" presId="urn:microsoft.com/office/officeart/2008/layout/VerticalCurvedList"/>
    <dgm:cxn modelId="{95124A40-29EA-4588-88C0-77582D841B9C}" type="presParOf" srcId="{5E1D3227-8755-40FB-9B82-A19A873407B8}" destId="{3EDDDF7A-06C5-46EE-9199-B9CAAEF48F70}" srcOrd="0" destOrd="0" presId="urn:microsoft.com/office/officeart/2008/layout/VerticalCurvedList"/>
    <dgm:cxn modelId="{B8768AB7-5855-44D9-B357-D0F04B313370}" type="presParOf" srcId="{E44B9585-8CF2-430C-B2EE-6ACBD819D63E}" destId="{9A0DE4C2-9FF2-425F-AF33-35377179C752}" srcOrd="11" destOrd="0" presId="urn:microsoft.com/office/officeart/2008/layout/VerticalCurvedList"/>
    <dgm:cxn modelId="{64E26A29-1301-451E-8A8B-8E509357EF26}" type="presParOf" srcId="{E44B9585-8CF2-430C-B2EE-6ACBD819D63E}" destId="{8E721EFA-E37B-4421-A3A5-46BFD6EA4A2B}" srcOrd="12" destOrd="0" presId="urn:microsoft.com/office/officeart/2008/layout/VerticalCurvedList"/>
    <dgm:cxn modelId="{8C9FD753-7FC1-4AED-90AD-C1CB8FAAC929}" type="presParOf" srcId="{8E721EFA-E37B-4421-A3A5-46BFD6EA4A2B}" destId="{103F53D3-082B-42FC-AC2A-A7238375C2B4}" srcOrd="0" destOrd="0" presId="urn:microsoft.com/office/officeart/2008/layout/VerticalCurvedList"/>
    <dgm:cxn modelId="{BFE3B2D6-4D2F-40BE-B004-F59E7F841CAB}" type="presParOf" srcId="{E44B9585-8CF2-430C-B2EE-6ACBD819D63E}" destId="{F7F53D07-45D6-483A-A569-5C09D87776D5}" srcOrd="13" destOrd="0" presId="urn:microsoft.com/office/officeart/2008/layout/VerticalCurvedList"/>
    <dgm:cxn modelId="{CEBDC0AB-6E49-473B-B448-DDD0228EBFCB}" type="presParOf" srcId="{E44B9585-8CF2-430C-B2EE-6ACBD819D63E}" destId="{BC87CD92-C21F-417D-B6B3-325E4A7ADFE5}" srcOrd="14" destOrd="0" presId="urn:microsoft.com/office/officeart/2008/layout/VerticalCurvedList"/>
    <dgm:cxn modelId="{43B623BE-0376-4AEE-ACC7-382A80B84A12}" type="presParOf" srcId="{BC87CD92-C21F-417D-B6B3-325E4A7ADFE5}" destId="{CB34A0AE-B4BB-484F-BD51-5A436E5A782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ABDCA0A-E421-4860-A55C-FEF79D71469E}" type="doc">
      <dgm:prSet loTypeId="urn:microsoft.com/office/officeart/2005/8/layout/defaul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10E7F15-EDC7-4D66-94B3-CD0DBC3A7A1A}">
      <dgm:prSet phldrT="[Text]" custT="1"/>
      <dgm:spPr/>
      <dgm:t>
        <a:bodyPr/>
        <a:lstStyle/>
        <a:p>
          <a:r>
            <a:rPr lang="en-US" sz="1600" b="0" i="1" dirty="0" err="1"/>
            <a:t>Kiểu</a:t>
          </a:r>
          <a:r>
            <a:rPr lang="en-US" sz="1600" b="0" i="1" dirty="0"/>
            <a:t> </a:t>
          </a:r>
          <a:r>
            <a:rPr lang="en-US" sz="1600" b="0" i="1" dirty="0" err="1"/>
            <a:t>dữ</a:t>
          </a:r>
          <a:r>
            <a:rPr lang="en-US" sz="1600" b="0" i="1" dirty="0"/>
            <a:t> </a:t>
          </a:r>
          <a:r>
            <a:rPr lang="en-US" sz="1600" b="0" i="1" dirty="0" err="1"/>
            <a:t>liệu</a:t>
          </a:r>
          <a:endParaRPr lang="en-US" sz="1600" dirty="0"/>
        </a:p>
      </dgm:t>
    </dgm:pt>
    <dgm:pt modelId="{1DF96744-2767-4457-8D31-A63678EFC796}" type="parTrans" cxnId="{3B7B2292-2263-41E3-A611-71D9C3E74497}">
      <dgm:prSet/>
      <dgm:spPr/>
      <dgm:t>
        <a:bodyPr/>
        <a:lstStyle/>
        <a:p>
          <a:endParaRPr lang="en-US" sz="1600"/>
        </a:p>
      </dgm:t>
    </dgm:pt>
    <dgm:pt modelId="{85E1E91A-1E02-4782-80DE-2D118E67D8AF}" type="sibTrans" cxnId="{3B7B2292-2263-41E3-A611-71D9C3E74497}">
      <dgm:prSet/>
      <dgm:spPr/>
      <dgm:t>
        <a:bodyPr/>
        <a:lstStyle/>
        <a:p>
          <a:endParaRPr lang="en-US" sz="1600"/>
        </a:p>
      </dgm:t>
    </dgm:pt>
    <dgm:pt modelId="{67246065-7557-475C-B89A-3A939C8B014F}">
      <dgm:prSet phldrT="[Text]" custT="1"/>
      <dgm:spPr/>
      <dgm:t>
        <a:bodyPr/>
        <a:lstStyle/>
        <a:p>
          <a:r>
            <a:rPr lang="en-US" sz="1600" b="0" i="1" dirty="0" err="1"/>
            <a:t>Toàn</a:t>
          </a:r>
          <a:r>
            <a:rPr lang="en-US" sz="1600" b="0" i="1" dirty="0"/>
            <a:t> </a:t>
          </a:r>
          <a:r>
            <a:rPr lang="en-US" sz="1600" b="0" i="1" dirty="0" err="1"/>
            <a:t>vẹn</a:t>
          </a:r>
          <a:r>
            <a:rPr lang="en-US" sz="1600" b="0" i="1" dirty="0"/>
            <a:t> </a:t>
          </a:r>
          <a:r>
            <a:rPr lang="en-US" sz="1600" b="0" i="1" dirty="0" err="1"/>
            <a:t>dữ</a:t>
          </a:r>
          <a:r>
            <a:rPr lang="en-US" sz="1600" b="0" i="1" dirty="0"/>
            <a:t> </a:t>
          </a:r>
          <a:r>
            <a:rPr lang="en-US" sz="1600" b="0" i="1" dirty="0" err="1"/>
            <a:t>liệu</a:t>
          </a:r>
          <a:endParaRPr lang="en-US" sz="1600" dirty="0"/>
        </a:p>
      </dgm:t>
    </dgm:pt>
    <dgm:pt modelId="{E7203DE0-028B-4DC8-8AFE-21385C97F08E}" type="parTrans" cxnId="{7767C3B6-A4EC-466C-9C2B-FA76D741CD09}">
      <dgm:prSet/>
      <dgm:spPr/>
      <dgm:t>
        <a:bodyPr/>
        <a:lstStyle/>
        <a:p>
          <a:endParaRPr lang="en-US" sz="1600"/>
        </a:p>
      </dgm:t>
    </dgm:pt>
    <dgm:pt modelId="{197CCCB9-FA86-41C1-AC04-28580E0F7090}" type="sibTrans" cxnId="{7767C3B6-A4EC-466C-9C2B-FA76D741CD09}">
      <dgm:prSet/>
      <dgm:spPr/>
      <dgm:t>
        <a:bodyPr/>
        <a:lstStyle/>
        <a:p>
          <a:endParaRPr lang="en-US" sz="1600"/>
        </a:p>
      </dgm:t>
    </dgm:pt>
    <dgm:pt modelId="{254DB878-A60B-47D1-802B-A030B3F73C8B}">
      <dgm:prSet phldrT="[Text]" custT="1"/>
      <dgm:spPr/>
      <dgm:t>
        <a:bodyPr/>
        <a:lstStyle/>
        <a:p>
          <a:r>
            <a:rPr lang="en-US" sz="1600" b="0" i="1" dirty="0" err="1"/>
            <a:t>Hiệu</a:t>
          </a:r>
          <a:r>
            <a:rPr lang="en-US" sz="1600" b="0" i="1" dirty="0"/>
            <a:t> </a:t>
          </a:r>
          <a:r>
            <a:rPr lang="en-US" sz="1600" b="0" i="1" dirty="0" err="1"/>
            <a:t>suất</a:t>
          </a:r>
          <a:r>
            <a:rPr lang="en-US" sz="1600" b="0" i="1" dirty="0"/>
            <a:t>, </a:t>
          </a:r>
          <a:r>
            <a:rPr lang="en-US" sz="1600" b="0" i="1" dirty="0" err="1"/>
            <a:t>đồng</a:t>
          </a:r>
          <a:r>
            <a:rPr lang="en-US" sz="1600" b="0" i="1" dirty="0"/>
            <a:t> </a:t>
          </a:r>
          <a:r>
            <a:rPr lang="en-US" sz="1600" b="0" i="1" dirty="0" err="1"/>
            <a:t>quy</a:t>
          </a:r>
          <a:endParaRPr lang="en-US" sz="1600" dirty="0"/>
        </a:p>
      </dgm:t>
    </dgm:pt>
    <dgm:pt modelId="{CC3EF387-1D8D-48EF-88B4-E0493F1FBD29}" type="parTrans" cxnId="{6B6CF31B-9377-47EC-924C-E837E8826AC3}">
      <dgm:prSet/>
      <dgm:spPr/>
      <dgm:t>
        <a:bodyPr/>
        <a:lstStyle/>
        <a:p>
          <a:endParaRPr lang="en-US" sz="1600"/>
        </a:p>
      </dgm:t>
    </dgm:pt>
    <dgm:pt modelId="{FDD49C42-888B-4ACB-BF09-9B77575394C3}" type="sibTrans" cxnId="{6B6CF31B-9377-47EC-924C-E837E8826AC3}">
      <dgm:prSet/>
      <dgm:spPr/>
      <dgm:t>
        <a:bodyPr/>
        <a:lstStyle/>
        <a:p>
          <a:endParaRPr lang="en-US" sz="1600"/>
        </a:p>
      </dgm:t>
    </dgm:pt>
    <dgm:pt modelId="{072999EA-C542-43E6-8EDE-67AE18E1102E}">
      <dgm:prSet phldrT="[Text]" custT="1"/>
      <dgm:spPr/>
      <dgm:t>
        <a:bodyPr/>
        <a:lstStyle/>
        <a:p>
          <a:r>
            <a:rPr lang="en-US" sz="1600" b="0" i="1" dirty="0" err="1"/>
            <a:t>Chức</a:t>
          </a:r>
          <a:r>
            <a:rPr lang="en-US" sz="1600" b="0" i="1" dirty="0"/>
            <a:t> </a:t>
          </a:r>
          <a:r>
            <a:rPr lang="en-US" sz="1600" b="0" i="1" dirty="0" err="1"/>
            <a:t>năng</a:t>
          </a:r>
          <a:r>
            <a:rPr lang="en-US" sz="1600" b="0" i="1" dirty="0"/>
            <a:t> </a:t>
          </a:r>
          <a:r>
            <a:rPr lang="en-US" sz="1600" b="0" i="1" dirty="0" err="1"/>
            <a:t>bảo</a:t>
          </a:r>
          <a:r>
            <a:rPr lang="en-US" sz="1600" b="0" i="1" dirty="0"/>
            <a:t> </a:t>
          </a:r>
          <a:r>
            <a:rPr lang="en-US" sz="1600" b="0" i="1" dirty="0" err="1"/>
            <a:t>mật</a:t>
          </a:r>
          <a:endParaRPr lang="en-US" sz="1600" dirty="0"/>
        </a:p>
      </dgm:t>
    </dgm:pt>
    <dgm:pt modelId="{3A3C6D0C-1130-4539-A559-519EB0F9FAFE}" type="parTrans" cxnId="{284D9644-D306-469D-860C-39658C1395A1}">
      <dgm:prSet/>
      <dgm:spPr/>
      <dgm:t>
        <a:bodyPr/>
        <a:lstStyle/>
        <a:p>
          <a:endParaRPr lang="en-US" sz="1600"/>
        </a:p>
      </dgm:t>
    </dgm:pt>
    <dgm:pt modelId="{DFD48E1E-7347-4DF0-97AC-8CC38AB6283F}" type="sibTrans" cxnId="{284D9644-D306-469D-860C-39658C1395A1}">
      <dgm:prSet/>
      <dgm:spPr/>
      <dgm:t>
        <a:bodyPr/>
        <a:lstStyle/>
        <a:p>
          <a:endParaRPr lang="en-US" sz="1600"/>
        </a:p>
      </dgm:t>
    </dgm:pt>
    <dgm:pt modelId="{B4B0BC12-CE69-4E09-8FC4-8262C7E2C928}">
      <dgm:prSet phldrT="[Text]" custT="1"/>
      <dgm:spPr/>
      <dgm:t>
        <a:bodyPr/>
        <a:lstStyle/>
        <a:p>
          <a:r>
            <a:rPr lang="en-US" sz="1600" b="0" i="1" dirty="0" err="1"/>
            <a:t>Khả</a:t>
          </a:r>
          <a:r>
            <a:rPr lang="en-US" sz="1600" b="0" i="1" dirty="0"/>
            <a:t> </a:t>
          </a:r>
          <a:r>
            <a:rPr lang="en-US" sz="1600" b="0" i="1" dirty="0" err="1"/>
            <a:t>năng</a:t>
          </a:r>
          <a:r>
            <a:rPr lang="en-US" sz="1600" b="0" i="1" dirty="0"/>
            <a:t> </a:t>
          </a:r>
          <a:r>
            <a:rPr lang="en-US" sz="1600" b="0" i="1" dirty="0" err="1"/>
            <a:t>mở</a:t>
          </a:r>
          <a:r>
            <a:rPr lang="en-US" sz="1600" b="0" i="1" dirty="0"/>
            <a:t> </a:t>
          </a:r>
          <a:r>
            <a:rPr lang="en-US" sz="1600" b="0" i="1" dirty="0" err="1"/>
            <a:t>rộng</a:t>
          </a:r>
          <a:endParaRPr lang="en-US" sz="1600" dirty="0"/>
        </a:p>
      </dgm:t>
    </dgm:pt>
    <dgm:pt modelId="{099ED4E0-C8EA-4E08-9928-14F0E7D40719}" type="parTrans" cxnId="{F732188B-6E6D-4766-879D-197F499DAAA9}">
      <dgm:prSet/>
      <dgm:spPr/>
      <dgm:t>
        <a:bodyPr/>
        <a:lstStyle/>
        <a:p>
          <a:endParaRPr lang="en-US" sz="1600"/>
        </a:p>
      </dgm:t>
    </dgm:pt>
    <dgm:pt modelId="{CD2A8933-6AA0-4804-B6C6-AF12B5E38187}" type="sibTrans" cxnId="{F732188B-6E6D-4766-879D-197F499DAAA9}">
      <dgm:prSet/>
      <dgm:spPr/>
      <dgm:t>
        <a:bodyPr/>
        <a:lstStyle/>
        <a:p>
          <a:endParaRPr lang="en-US" sz="1600"/>
        </a:p>
      </dgm:t>
    </dgm:pt>
    <dgm:pt modelId="{7FAF6A99-848F-46EE-AF87-3D1647AB389B}">
      <dgm:prSet phldrT="[Text]" custT="1"/>
      <dgm:spPr/>
      <dgm:t>
        <a:bodyPr/>
        <a:lstStyle/>
        <a:p>
          <a:r>
            <a:rPr lang="en-US" sz="1600" b="0" i="1"/>
            <a:t>Tìm kiếm văn bản</a:t>
          </a:r>
          <a:endParaRPr lang="en-US" sz="1600" dirty="0"/>
        </a:p>
      </dgm:t>
    </dgm:pt>
    <dgm:pt modelId="{3C0E4272-949C-47C8-A5A2-5E9A9BA76360}" type="parTrans" cxnId="{3517C1C2-B646-400D-926D-30B436EE0E40}">
      <dgm:prSet/>
      <dgm:spPr/>
      <dgm:t>
        <a:bodyPr/>
        <a:lstStyle/>
        <a:p>
          <a:endParaRPr lang="en-US" sz="1600"/>
        </a:p>
      </dgm:t>
    </dgm:pt>
    <dgm:pt modelId="{72A391AE-9B3F-428C-B53A-5A049A839B09}" type="sibTrans" cxnId="{3517C1C2-B646-400D-926D-30B436EE0E40}">
      <dgm:prSet/>
      <dgm:spPr/>
      <dgm:t>
        <a:bodyPr/>
        <a:lstStyle/>
        <a:p>
          <a:endParaRPr lang="en-US" sz="1600"/>
        </a:p>
      </dgm:t>
    </dgm:pt>
    <dgm:pt modelId="{9D94FCC2-79D4-47FE-9A20-633717FDFA13}">
      <dgm:prSet phldrT="[Text]" custT="1"/>
      <dgm:spPr/>
      <dgm:t>
        <a:bodyPr/>
        <a:lstStyle/>
        <a:p>
          <a:r>
            <a:rPr lang="en-US" sz="1600" b="0" i="1" dirty="0"/>
            <a:t>Q</a:t>
          </a:r>
          <a:r>
            <a:rPr lang="vi-VN" sz="1600" b="0" i="1" dirty="0"/>
            <a:t>uản lý </a:t>
          </a:r>
          <a:r>
            <a:rPr lang="en-US" sz="1600" b="0" i="1" dirty="0" err="1"/>
            <a:t>nhiều</a:t>
          </a:r>
          <a:r>
            <a:rPr lang="en-US" sz="1600" b="0" i="1" dirty="0"/>
            <a:t> </a:t>
          </a:r>
          <a:r>
            <a:rPr lang="vi-VN" sz="1600" b="0" i="1" dirty="0"/>
            <a:t>người dùng cùng lúc</a:t>
          </a:r>
          <a:endParaRPr lang="en-US" sz="1600" i="1" dirty="0"/>
        </a:p>
      </dgm:t>
    </dgm:pt>
    <dgm:pt modelId="{D2957A1F-E705-4B46-8CA2-7F1B1EDD3CDC}" type="parTrans" cxnId="{D27C81EB-B269-4845-AF58-32357122A8EB}">
      <dgm:prSet/>
      <dgm:spPr/>
      <dgm:t>
        <a:bodyPr/>
        <a:lstStyle/>
        <a:p>
          <a:endParaRPr lang="en-US" sz="1600"/>
        </a:p>
      </dgm:t>
    </dgm:pt>
    <dgm:pt modelId="{CD452B02-0A55-4B2E-99AF-1D8739F44A9A}" type="sibTrans" cxnId="{D27C81EB-B269-4845-AF58-32357122A8EB}">
      <dgm:prSet/>
      <dgm:spPr/>
      <dgm:t>
        <a:bodyPr/>
        <a:lstStyle/>
        <a:p>
          <a:endParaRPr lang="en-US" sz="1600"/>
        </a:p>
      </dgm:t>
    </dgm:pt>
    <dgm:pt modelId="{51444096-91AB-4001-931D-FF41CE70796F}" type="pres">
      <dgm:prSet presAssocID="{1ABDCA0A-E421-4860-A55C-FEF79D71469E}" presName="diagram" presStyleCnt="0">
        <dgm:presLayoutVars>
          <dgm:dir/>
          <dgm:resizeHandles val="exact"/>
        </dgm:presLayoutVars>
      </dgm:prSet>
      <dgm:spPr/>
    </dgm:pt>
    <dgm:pt modelId="{264D1B3E-B5A1-43EB-B756-69C30C2D9710}" type="pres">
      <dgm:prSet presAssocID="{E10E7F15-EDC7-4D66-94B3-CD0DBC3A7A1A}" presName="node" presStyleLbl="node1" presStyleIdx="0" presStyleCnt="7">
        <dgm:presLayoutVars>
          <dgm:bulletEnabled val="1"/>
        </dgm:presLayoutVars>
      </dgm:prSet>
      <dgm:spPr/>
    </dgm:pt>
    <dgm:pt modelId="{94245019-DFDD-40FD-8865-4764B4F2B259}" type="pres">
      <dgm:prSet presAssocID="{85E1E91A-1E02-4782-80DE-2D118E67D8AF}" presName="sibTrans" presStyleCnt="0"/>
      <dgm:spPr/>
    </dgm:pt>
    <dgm:pt modelId="{89B8F367-D72B-43BC-BB20-0EA351C28801}" type="pres">
      <dgm:prSet presAssocID="{67246065-7557-475C-B89A-3A939C8B014F}" presName="node" presStyleLbl="node1" presStyleIdx="1" presStyleCnt="7">
        <dgm:presLayoutVars>
          <dgm:bulletEnabled val="1"/>
        </dgm:presLayoutVars>
      </dgm:prSet>
      <dgm:spPr/>
    </dgm:pt>
    <dgm:pt modelId="{952EB9BB-264D-4FE0-9A0C-5C89B2FA842F}" type="pres">
      <dgm:prSet presAssocID="{197CCCB9-FA86-41C1-AC04-28580E0F7090}" presName="sibTrans" presStyleCnt="0"/>
      <dgm:spPr/>
    </dgm:pt>
    <dgm:pt modelId="{802852C5-9B5B-4639-87C5-0B85865D4523}" type="pres">
      <dgm:prSet presAssocID="{254DB878-A60B-47D1-802B-A030B3F73C8B}" presName="node" presStyleLbl="node1" presStyleIdx="2" presStyleCnt="7">
        <dgm:presLayoutVars>
          <dgm:bulletEnabled val="1"/>
        </dgm:presLayoutVars>
      </dgm:prSet>
      <dgm:spPr/>
    </dgm:pt>
    <dgm:pt modelId="{6BBDEC11-CD51-4545-BCA5-1801A2A5514C}" type="pres">
      <dgm:prSet presAssocID="{FDD49C42-888B-4ACB-BF09-9B77575394C3}" presName="sibTrans" presStyleCnt="0"/>
      <dgm:spPr/>
    </dgm:pt>
    <dgm:pt modelId="{F77BD82F-7DFE-4F3F-8FD8-7DB4BBCB46FA}" type="pres">
      <dgm:prSet presAssocID="{072999EA-C542-43E6-8EDE-67AE18E1102E}" presName="node" presStyleLbl="node1" presStyleIdx="3" presStyleCnt="7">
        <dgm:presLayoutVars>
          <dgm:bulletEnabled val="1"/>
        </dgm:presLayoutVars>
      </dgm:prSet>
      <dgm:spPr/>
    </dgm:pt>
    <dgm:pt modelId="{87391A0A-2C5A-4DF5-851E-C948F2A45A10}" type="pres">
      <dgm:prSet presAssocID="{DFD48E1E-7347-4DF0-97AC-8CC38AB6283F}" presName="sibTrans" presStyleCnt="0"/>
      <dgm:spPr/>
    </dgm:pt>
    <dgm:pt modelId="{FD1461B5-1509-4448-8CF5-8CA17DB49889}" type="pres">
      <dgm:prSet presAssocID="{B4B0BC12-CE69-4E09-8FC4-8262C7E2C928}" presName="node" presStyleLbl="node1" presStyleIdx="4" presStyleCnt="7">
        <dgm:presLayoutVars>
          <dgm:bulletEnabled val="1"/>
        </dgm:presLayoutVars>
      </dgm:prSet>
      <dgm:spPr/>
    </dgm:pt>
    <dgm:pt modelId="{03B53516-AD38-4D63-988A-2E5584FBFAA5}" type="pres">
      <dgm:prSet presAssocID="{CD2A8933-6AA0-4804-B6C6-AF12B5E38187}" presName="sibTrans" presStyleCnt="0"/>
      <dgm:spPr/>
    </dgm:pt>
    <dgm:pt modelId="{4277FEDB-CBEA-4ADB-8287-68FCB71F5A95}" type="pres">
      <dgm:prSet presAssocID="{7FAF6A99-848F-46EE-AF87-3D1647AB389B}" presName="node" presStyleLbl="node1" presStyleIdx="5" presStyleCnt="7">
        <dgm:presLayoutVars>
          <dgm:bulletEnabled val="1"/>
        </dgm:presLayoutVars>
      </dgm:prSet>
      <dgm:spPr/>
    </dgm:pt>
    <dgm:pt modelId="{3E47DA18-6669-4F44-BB4C-9D36392475DB}" type="pres">
      <dgm:prSet presAssocID="{72A391AE-9B3F-428C-B53A-5A049A839B09}" presName="sibTrans" presStyleCnt="0"/>
      <dgm:spPr/>
    </dgm:pt>
    <dgm:pt modelId="{EE0C3363-DAE0-467B-9CF8-D099A8CD2C9C}" type="pres">
      <dgm:prSet presAssocID="{9D94FCC2-79D4-47FE-9A20-633717FDFA13}" presName="node" presStyleLbl="node1" presStyleIdx="6" presStyleCnt="7">
        <dgm:presLayoutVars>
          <dgm:bulletEnabled val="1"/>
        </dgm:presLayoutVars>
      </dgm:prSet>
      <dgm:spPr/>
    </dgm:pt>
  </dgm:ptLst>
  <dgm:cxnLst>
    <dgm:cxn modelId="{5958C017-B032-454D-A76F-C96361EF50A0}" type="presOf" srcId="{072999EA-C542-43E6-8EDE-67AE18E1102E}" destId="{F77BD82F-7DFE-4F3F-8FD8-7DB4BBCB46FA}" srcOrd="0" destOrd="0" presId="urn:microsoft.com/office/officeart/2005/8/layout/default"/>
    <dgm:cxn modelId="{6B6CF31B-9377-47EC-924C-E837E8826AC3}" srcId="{1ABDCA0A-E421-4860-A55C-FEF79D71469E}" destId="{254DB878-A60B-47D1-802B-A030B3F73C8B}" srcOrd="2" destOrd="0" parTransId="{CC3EF387-1D8D-48EF-88B4-E0493F1FBD29}" sibTransId="{FDD49C42-888B-4ACB-BF09-9B77575394C3}"/>
    <dgm:cxn modelId="{5245F91F-0575-43E4-94B0-ED0BADACCC33}" type="presOf" srcId="{9D94FCC2-79D4-47FE-9A20-633717FDFA13}" destId="{EE0C3363-DAE0-467B-9CF8-D099A8CD2C9C}" srcOrd="0" destOrd="0" presId="urn:microsoft.com/office/officeart/2005/8/layout/default"/>
    <dgm:cxn modelId="{AEC8A75B-FB17-4AC5-98DF-77E87C47C781}" type="presOf" srcId="{7FAF6A99-848F-46EE-AF87-3D1647AB389B}" destId="{4277FEDB-CBEA-4ADB-8287-68FCB71F5A95}" srcOrd="0" destOrd="0" presId="urn:microsoft.com/office/officeart/2005/8/layout/default"/>
    <dgm:cxn modelId="{284D9644-D306-469D-860C-39658C1395A1}" srcId="{1ABDCA0A-E421-4860-A55C-FEF79D71469E}" destId="{072999EA-C542-43E6-8EDE-67AE18E1102E}" srcOrd="3" destOrd="0" parTransId="{3A3C6D0C-1130-4539-A559-519EB0F9FAFE}" sibTransId="{DFD48E1E-7347-4DF0-97AC-8CC38AB6283F}"/>
    <dgm:cxn modelId="{B906BE64-8C4B-4855-AD91-CE1FCD710C85}" type="presOf" srcId="{1ABDCA0A-E421-4860-A55C-FEF79D71469E}" destId="{51444096-91AB-4001-931D-FF41CE70796F}" srcOrd="0" destOrd="0" presId="urn:microsoft.com/office/officeart/2005/8/layout/default"/>
    <dgm:cxn modelId="{2267AD6A-EC0E-4B69-BC6D-B2BAA08C4AAB}" type="presOf" srcId="{67246065-7557-475C-B89A-3A939C8B014F}" destId="{89B8F367-D72B-43BC-BB20-0EA351C28801}" srcOrd="0" destOrd="0" presId="urn:microsoft.com/office/officeart/2005/8/layout/default"/>
    <dgm:cxn modelId="{F5A6286C-9F74-4B5C-80F2-A4437B592B19}" type="presOf" srcId="{E10E7F15-EDC7-4D66-94B3-CD0DBC3A7A1A}" destId="{264D1B3E-B5A1-43EB-B756-69C30C2D9710}" srcOrd="0" destOrd="0" presId="urn:microsoft.com/office/officeart/2005/8/layout/default"/>
    <dgm:cxn modelId="{AAFFC36E-A0DB-45E9-95A4-1D972D27905F}" type="presOf" srcId="{B4B0BC12-CE69-4E09-8FC4-8262C7E2C928}" destId="{FD1461B5-1509-4448-8CF5-8CA17DB49889}" srcOrd="0" destOrd="0" presId="urn:microsoft.com/office/officeart/2005/8/layout/default"/>
    <dgm:cxn modelId="{9361EF4F-A4AB-4DAF-AF8F-11A1FF0AB767}" type="presOf" srcId="{254DB878-A60B-47D1-802B-A030B3F73C8B}" destId="{802852C5-9B5B-4639-87C5-0B85865D4523}" srcOrd="0" destOrd="0" presId="urn:microsoft.com/office/officeart/2005/8/layout/default"/>
    <dgm:cxn modelId="{F732188B-6E6D-4766-879D-197F499DAAA9}" srcId="{1ABDCA0A-E421-4860-A55C-FEF79D71469E}" destId="{B4B0BC12-CE69-4E09-8FC4-8262C7E2C928}" srcOrd="4" destOrd="0" parTransId="{099ED4E0-C8EA-4E08-9928-14F0E7D40719}" sibTransId="{CD2A8933-6AA0-4804-B6C6-AF12B5E38187}"/>
    <dgm:cxn modelId="{3B7B2292-2263-41E3-A611-71D9C3E74497}" srcId="{1ABDCA0A-E421-4860-A55C-FEF79D71469E}" destId="{E10E7F15-EDC7-4D66-94B3-CD0DBC3A7A1A}" srcOrd="0" destOrd="0" parTransId="{1DF96744-2767-4457-8D31-A63678EFC796}" sibTransId="{85E1E91A-1E02-4782-80DE-2D118E67D8AF}"/>
    <dgm:cxn modelId="{7767C3B6-A4EC-466C-9C2B-FA76D741CD09}" srcId="{1ABDCA0A-E421-4860-A55C-FEF79D71469E}" destId="{67246065-7557-475C-B89A-3A939C8B014F}" srcOrd="1" destOrd="0" parTransId="{E7203DE0-028B-4DC8-8AFE-21385C97F08E}" sibTransId="{197CCCB9-FA86-41C1-AC04-28580E0F7090}"/>
    <dgm:cxn modelId="{3517C1C2-B646-400D-926D-30B436EE0E40}" srcId="{1ABDCA0A-E421-4860-A55C-FEF79D71469E}" destId="{7FAF6A99-848F-46EE-AF87-3D1647AB389B}" srcOrd="5" destOrd="0" parTransId="{3C0E4272-949C-47C8-A5A2-5E9A9BA76360}" sibTransId="{72A391AE-9B3F-428C-B53A-5A049A839B09}"/>
    <dgm:cxn modelId="{D27C81EB-B269-4845-AF58-32357122A8EB}" srcId="{1ABDCA0A-E421-4860-A55C-FEF79D71469E}" destId="{9D94FCC2-79D4-47FE-9A20-633717FDFA13}" srcOrd="6" destOrd="0" parTransId="{D2957A1F-E705-4B46-8CA2-7F1B1EDD3CDC}" sibTransId="{CD452B02-0A55-4B2E-99AF-1D8739F44A9A}"/>
    <dgm:cxn modelId="{EA328EED-018C-4792-820A-7EF469D563E9}" type="presParOf" srcId="{51444096-91AB-4001-931D-FF41CE70796F}" destId="{264D1B3E-B5A1-43EB-B756-69C30C2D9710}" srcOrd="0" destOrd="0" presId="urn:microsoft.com/office/officeart/2005/8/layout/default"/>
    <dgm:cxn modelId="{504B8010-0111-4BAD-AFB6-BD1B1168CE24}" type="presParOf" srcId="{51444096-91AB-4001-931D-FF41CE70796F}" destId="{94245019-DFDD-40FD-8865-4764B4F2B259}" srcOrd="1" destOrd="0" presId="urn:microsoft.com/office/officeart/2005/8/layout/default"/>
    <dgm:cxn modelId="{4D7AB776-68CA-4631-813C-CCE90A211865}" type="presParOf" srcId="{51444096-91AB-4001-931D-FF41CE70796F}" destId="{89B8F367-D72B-43BC-BB20-0EA351C28801}" srcOrd="2" destOrd="0" presId="urn:microsoft.com/office/officeart/2005/8/layout/default"/>
    <dgm:cxn modelId="{B625EECC-1AA4-476B-B358-3E35DFE08F11}" type="presParOf" srcId="{51444096-91AB-4001-931D-FF41CE70796F}" destId="{952EB9BB-264D-4FE0-9A0C-5C89B2FA842F}" srcOrd="3" destOrd="0" presId="urn:microsoft.com/office/officeart/2005/8/layout/default"/>
    <dgm:cxn modelId="{DC511465-ECC4-43D8-9284-AE2013D3F2FB}" type="presParOf" srcId="{51444096-91AB-4001-931D-FF41CE70796F}" destId="{802852C5-9B5B-4639-87C5-0B85865D4523}" srcOrd="4" destOrd="0" presId="urn:microsoft.com/office/officeart/2005/8/layout/default"/>
    <dgm:cxn modelId="{7DDCF775-AE8C-4071-9BB9-D0787AC73615}" type="presParOf" srcId="{51444096-91AB-4001-931D-FF41CE70796F}" destId="{6BBDEC11-CD51-4545-BCA5-1801A2A5514C}" srcOrd="5" destOrd="0" presId="urn:microsoft.com/office/officeart/2005/8/layout/default"/>
    <dgm:cxn modelId="{0DD07FF4-DB3F-4091-A11E-AFF502BFF733}" type="presParOf" srcId="{51444096-91AB-4001-931D-FF41CE70796F}" destId="{F77BD82F-7DFE-4F3F-8FD8-7DB4BBCB46FA}" srcOrd="6" destOrd="0" presId="urn:microsoft.com/office/officeart/2005/8/layout/default"/>
    <dgm:cxn modelId="{1E045B86-A47F-4833-B054-1AB42A5B0E87}" type="presParOf" srcId="{51444096-91AB-4001-931D-FF41CE70796F}" destId="{87391A0A-2C5A-4DF5-851E-C948F2A45A10}" srcOrd="7" destOrd="0" presId="urn:microsoft.com/office/officeart/2005/8/layout/default"/>
    <dgm:cxn modelId="{22F5ACBB-2970-495E-B307-58178AACA429}" type="presParOf" srcId="{51444096-91AB-4001-931D-FF41CE70796F}" destId="{FD1461B5-1509-4448-8CF5-8CA17DB49889}" srcOrd="8" destOrd="0" presId="urn:microsoft.com/office/officeart/2005/8/layout/default"/>
    <dgm:cxn modelId="{C01DC248-9D07-4AFB-95D4-02A617309696}" type="presParOf" srcId="{51444096-91AB-4001-931D-FF41CE70796F}" destId="{03B53516-AD38-4D63-988A-2E5584FBFAA5}" srcOrd="9" destOrd="0" presId="urn:microsoft.com/office/officeart/2005/8/layout/default"/>
    <dgm:cxn modelId="{D4D21EEA-47DA-48E4-83C3-7142FA2BBFFD}" type="presParOf" srcId="{51444096-91AB-4001-931D-FF41CE70796F}" destId="{4277FEDB-CBEA-4ADB-8287-68FCB71F5A95}" srcOrd="10" destOrd="0" presId="urn:microsoft.com/office/officeart/2005/8/layout/default"/>
    <dgm:cxn modelId="{C5A5353D-9F91-4281-9442-248EC5C289F4}" type="presParOf" srcId="{51444096-91AB-4001-931D-FF41CE70796F}" destId="{3E47DA18-6669-4F44-BB4C-9D36392475DB}" srcOrd="11" destOrd="0" presId="urn:microsoft.com/office/officeart/2005/8/layout/default"/>
    <dgm:cxn modelId="{38279D8A-D1FB-482C-A35A-9BA242686A63}" type="presParOf" srcId="{51444096-91AB-4001-931D-FF41CE70796F}" destId="{EE0C3363-DAE0-467B-9CF8-D099A8CD2C9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B8CC202-B752-40FE-B419-654789753897}" type="doc">
      <dgm:prSet loTypeId="urn:microsoft.com/office/officeart/2008/layout/SquareAccentList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6B7922D-38D9-497E-8405-FDF25B88F79B}">
      <dgm:prSet phldrT="[Text]" custT="1"/>
      <dgm:spPr/>
      <dgm:t>
        <a:bodyPr/>
        <a:lstStyle/>
        <a:p>
          <a:r>
            <a:rPr lang="en-US" sz="1800" dirty="0">
              <a:solidFill>
                <a:schemeClr val="tx2"/>
              </a:solidFill>
            </a:rPr>
            <a:t>MySQL</a:t>
          </a:r>
        </a:p>
      </dgm:t>
    </dgm:pt>
    <dgm:pt modelId="{2D6C7BB3-67C1-45F8-AD9E-52C517DF2A85}" type="parTrans" cxnId="{23314ABF-C5D1-4097-8CFD-631780818BB0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048D5C40-6CCB-4598-BA4D-EA29BF8B155D}" type="sibTrans" cxnId="{23314ABF-C5D1-4097-8CFD-631780818BB0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4CF779FC-1F0E-431A-B99C-5E8A0FBFD46D}">
      <dgm:prSet phldrT="[Text]" custT="1"/>
      <dgm:spPr/>
      <dgm:t>
        <a:bodyPr/>
        <a:lstStyle/>
        <a:p>
          <a:r>
            <a:rPr lang="en-US" sz="1200" b="0" i="0" dirty="0" err="1">
              <a:solidFill>
                <a:schemeClr val="tx2"/>
              </a:solidFill>
            </a:rPr>
            <a:t>Có</a:t>
          </a:r>
          <a:endParaRPr lang="en-US" sz="1200" b="0" dirty="0">
            <a:solidFill>
              <a:schemeClr val="tx2"/>
            </a:solidFill>
          </a:endParaRPr>
        </a:p>
      </dgm:t>
    </dgm:pt>
    <dgm:pt modelId="{5503EBF8-849E-4567-9F9A-23081DCF12FF}" type="parTrans" cxnId="{7AD863AD-48D7-4F9D-842E-816F63BB27BB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1A9DE834-4A89-4C6A-918D-19634E7C723B}" type="sibTrans" cxnId="{7AD863AD-48D7-4F9D-842E-816F63BB27BB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D3B2CBE0-AEA2-42D9-9351-A65A243D50D8}">
      <dgm:prSet phldrT="[Text]" custT="1"/>
      <dgm:spPr/>
      <dgm:t>
        <a:bodyPr/>
        <a:lstStyle/>
        <a:p>
          <a:r>
            <a:rPr lang="en-US" sz="1200" dirty="0" err="1">
              <a:solidFill>
                <a:schemeClr val="tx2"/>
              </a:solidFill>
            </a:rPr>
            <a:t>Nhanh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hơn</a:t>
          </a:r>
          <a:endParaRPr lang="en-US" sz="1200" dirty="0">
            <a:solidFill>
              <a:schemeClr val="tx2"/>
            </a:solidFill>
          </a:endParaRPr>
        </a:p>
      </dgm:t>
    </dgm:pt>
    <dgm:pt modelId="{B63DE57B-6487-4DBD-A48F-DBA5A997CE3D}" type="parTrans" cxnId="{BA85519C-4C64-4AA1-9D0C-5169C312FCA8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1384E20A-4AC3-43F1-AF2E-63623B2A2F67}" type="sibTrans" cxnId="{BA85519C-4C64-4AA1-9D0C-5169C312FCA8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95BF44A2-3D2E-4C97-A74C-AF13AB9C5F7F}">
      <dgm:prSet phldrT="[Text]" custT="1"/>
      <dgm:spPr/>
      <dgm:t>
        <a:bodyPr/>
        <a:lstStyle/>
        <a:p>
          <a:r>
            <a:rPr lang="en-US" sz="1800" dirty="0" err="1">
              <a:solidFill>
                <a:schemeClr val="tx2"/>
              </a:solidFill>
            </a:rPr>
            <a:t>Đặc</a:t>
          </a:r>
          <a:r>
            <a:rPr lang="en-US" sz="1800" dirty="0">
              <a:solidFill>
                <a:schemeClr val="tx2"/>
              </a:solidFill>
            </a:rPr>
            <a:t> </a:t>
          </a:r>
          <a:r>
            <a:rPr lang="en-US" sz="1800" dirty="0" err="1">
              <a:solidFill>
                <a:schemeClr val="tx2"/>
              </a:solidFill>
            </a:rPr>
            <a:t>điểm</a:t>
          </a:r>
          <a:endParaRPr lang="en-US" sz="1800" dirty="0">
            <a:solidFill>
              <a:schemeClr val="tx2"/>
            </a:solidFill>
          </a:endParaRPr>
        </a:p>
      </dgm:t>
    </dgm:pt>
    <dgm:pt modelId="{B9513A66-60AF-42FB-9AB6-6ACA338CDE2B}" type="parTrans" cxnId="{11523AFF-26CA-425E-89B0-21B9DB46B8DC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A6DE71B4-5C19-48B2-AB0B-7E953AB65F91}" type="sibTrans" cxnId="{11523AFF-26CA-425E-89B0-21B9DB46B8DC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F2CA1578-81AB-4CE7-A62E-2B08A8D17C22}">
      <dgm:prSet phldrT="[Text]" custT="1"/>
      <dgm:spPr/>
      <dgm:t>
        <a:bodyPr/>
        <a:lstStyle/>
        <a:p>
          <a:pPr algn="ctr"/>
          <a:r>
            <a:rPr lang="en-US" sz="1200" b="1" i="0" dirty="0">
              <a:solidFill>
                <a:schemeClr val="accent2">
                  <a:lumMod val="40000"/>
                  <a:lumOff val="60000"/>
                </a:schemeClr>
              </a:solidFill>
            </a:rPr>
            <a:t>Non-blocking</a:t>
          </a:r>
          <a:endParaRPr lang="en-US" sz="1200" b="1" dirty="0">
            <a:solidFill>
              <a:schemeClr val="accent2">
                <a:lumMod val="40000"/>
                <a:lumOff val="60000"/>
              </a:schemeClr>
            </a:solidFill>
          </a:endParaRPr>
        </a:p>
      </dgm:t>
    </dgm:pt>
    <dgm:pt modelId="{411D34B7-AC27-498A-BA35-566DEDC94761}" type="parTrans" cxnId="{E0C6ACEB-02B3-446F-B6C7-8D5B6AAEF767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AA6D5751-DA79-4420-9734-45C3406EC7B1}" type="sibTrans" cxnId="{E0C6ACEB-02B3-446F-B6C7-8D5B6AAEF767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A3DCE1E4-54D3-4164-BB58-283EFC7F52A2}">
      <dgm:prSet phldrT="[Text]" custT="1"/>
      <dgm:spPr/>
      <dgm:t>
        <a:bodyPr/>
        <a:lstStyle/>
        <a:p>
          <a:pPr algn="ctr"/>
          <a:r>
            <a:rPr lang="en-US" sz="1200" b="1" i="0" dirty="0">
              <a:solidFill>
                <a:schemeClr val="accent2">
                  <a:lumMod val="40000"/>
                  <a:lumOff val="60000"/>
                </a:schemeClr>
              </a:solidFill>
            </a:rPr>
            <a:t>SORT</a:t>
          </a:r>
          <a:endParaRPr lang="en-US" sz="1200" b="1" dirty="0">
            <a:solidFill>
              <a:schemeClr val="accent2">
                <a:lumMod val="40000"/>
                <a:lumOff val="60000"/>
              </a:schemeClr>
            </a:solidFill>
          </a:endParaRPr>
        </a:p>
      </dgm:t>
    </dgm:pt>
    <dgm:pt modelId="{4DF20F87-9340-41CC-AB28-71F1AB5EFF27}" type="parTrans" cxnId="{F66D939A-9F78-4609-A320-5D37C355BE0F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3E8AC17A-8042-4017-A7D2-09C420978CEA}" type="sibTrans" cxnId="{F66D939A-9F78-4609-A320-5D37C355BE0F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7E419609-A11C-498A-8587-4E3F78194C12}">
      <dgm:prSet phldrT="[Text]" custT="1"/>
      <dgm:spPr/>
      <dgm:t>
        <a:bodyPr/>
        <a:lstStyle/>
        <a:p>
          <a:pPr algn="ctr"/>
          <a:r>
            <a:rPr lang="en-US" sz="1200" b="1" i="0">
              <a:solidFill>
                <a:schemeClr val="accent2">
                  <a:lumMod val="40000"/>
                  <a:lumOff val="60000"/>
                </a:schemeClr>
              </a:solidFill>
            </a:rPr>
            <a:t>Use case</a:t>
          </a:r>
          <a:endParaRPr lang="en-US" sz="1200" b="1" dirty="0">
            <a:solidFill>
              <a:schemeClr val="accent2">
                <a:lumMod val="40000"/>
                <a:lumOff val="60000"/>
              </a:schemeClr>
            </a:solidFill>
          </a:endParaRPr>
        </a:p>
      </dgm:t>
    </dgm:pt>
    <dgm:pt modelId="{1F5F38D7-F684-492B-A5F6-7F0F847E99B0}" type="parTrans" cxnId="{04DC2679-69F0-4B5D-BFC8-3AC7514E34C2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552B0C05-EE04-4ED2-81A7-C7C6D595A3FE}" type="sibTrans" cxnId="{04DC2679-69F0-4B5D-BFC8-3AC7514E34C2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62809588-AC4C-443E-B788-BA73AA6B8CA7}">
      <dgm:prSet phldrT="[Text]" custT="1"/>
      <dgm:spPr/>
      <dgm:t>
        <a:bodyPr/>
        <a:lstStyle/>
        <a:p>
          <a:r>
            <a:rPr lang="en-US" sz="1200">
              <a:solidFill>
                <a:schemeClr val="tx2"/>
              </a:solidFill>
            </a:rPr>
            <a:t>Tùy theo câu lệnh</a:t>
          </a:r>
          <a:endParaRPr lang="en-US" sz="1200" dirty="0">
            <a:solidFill>
              <a:schemeClr val="tx2"/>
            </a:solidFill>
          </a:endParaRPr>
        </a:p>
      </dgm:t>
    </dgm:pt>
    <dgm:pt modelId="{6FAE485F-99D6-43DB-A7E7-1CB2B6325CD8}" type="parTrans" cxnId="{73A9E819-2139-46E2-B525-5987B845C4CF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9296F1CB-4847-4BAB-9429-09F0E4B9E504}" type="sibTrans" cxnId="{73A9E819-2139-46E2-B525-5987B845C4CF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04886EED-32FF-4F9C-B750-354D771E6811}">
      <dgm:prSet phldrT="[Text]" custT="1"/>
      <dgm:spPr/>
      <dgm:t>
        <a:bodyPr/>
        <a:lstStyle/>
        <a:p>
          <a:pPr algn="ctr"/>
          <a:r>
            <a:rPr lang="en-US" sz="1200" b="1" i="0">
              <a:solidFill>
                <a:schemeClr val="accent2">
                  <a:lumMod val="40000"/>
                  <a:lumOff val="60000"/>
                </a:schemeClr>
              </a:solidFill>
            </a:rPr>
            <a:t>UPDATE</a:t>
          </a:r>
          <a:endParaRPr lang="en-US" sz="1200" b="1" dirty="0">
            <a:solidFill>
              <a:schemeClr val="accent2">
                <a:lumMod val="40000"/>
                <a:lumOff val="60000"/>
              </a:schemeClr>
            </a:solidFill>
          </a:endParaRPr>
        </a:p>
      </dgm:t>
    </dgm:pt>
    <dgm:pt modelId="{D6346D87-AF37-4725-9CD7-E7B1A528632F}" type="parTrans" cxnId="{6840A4F0-9F53-4C8B-B22F-A225785D4617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7F477C2A-EC06-41B9-A0D0-D4DD87D34BC8}" type="sibTrans" cxnId="{6840A4F0-9F53-4C8B-B22F-A225785D4617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B1ED24FF-FD93-4495-A4E6-8D1C02926791}">
      <dgm:prSet phldrT="[Text]" custT="1"/>
      <dgm:spPr/>
      <dgm:t>
        <a:bodyPr/>
        <a:lstStyle/>
        <a:p>
          <a:pPr algn="ctr"/>
          <a:r>
            <a:rPr lang="en-US" sz="1200" b="1" i="0">
              <a:solidFill>
                <a:schemeClr val="accent2">
                  <a:lumMod val="40000"/>
                  <a:lumOff val="60000"/>
                </a:schemeClr>
              </a:solidFill>
            </a:rPr>
            <a:t>JOIN</a:t>
          </a:r>
          <a:endParaRPr lang="en-US" sz="1200" b="1" dirty="0">
            <a:solidFill>
              <a:schemeClr val="accent2">
                <a:lumMod val="40000"/>
                <a:lumOff val="60000"/>
              </a:schemeClr>
            </a:solidFill>
          </a:endParaRPr>
        </a:p>
      </dgm:t>
    </dgm:pt>
    <dgm:pt modelId="{2F8EB070-EE05-47E2-9B53-23728F2CC2C5}" type="parTrans" cxnId="{0A428C33-9B24-4E15-9613-6C1E5E1C3B0A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D6375CB5-1753-4590-87B7-E1A56C773EED}" type="sibTrans" cxnId="{0A428C33-9B24-4E15-9613-6C1E5E1C3B0A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A81FB61C-5966-456B-9B50-799BCDD03039}">
      <dgm:prSet phldrT="[Text]" custT="1"/>
      <dgm:spPr/>
      <dgm:t>
        <a:bodyPr/>
        <a:lstStyle/>
        <a:p>
          <a:pPr algn="ctr"/>
          <a:r>
            <a:rPr lang="en-US" sz="1200" b="1" i="0">
              <a:solidFill>
                <a:schemeClr val="accent2">
                  <a:lumMod val="40000"/>
                  <a:lumOff val="60000"/>
                </a:schemeClr>
              </a:solidFill>
            </a:rPr>
            <a:t>Xử lý transaction</a:t>
          </a:r>
          <a:endParaRPr lang="en-US" sz="1200" dirty="0">
            <a:solidFill>
              <a:schemeClr val="accent2">
                <a:lumMod val="40000"/>
                <a:lumOff val="60000"/>
              </a:schemeClr>
            </a:solidFill>
          </a:endParaRPr>
        </a:p>
      </dgm:t>
    </dgm:pt>
    <dgm:pt modelId="{3AB818C5-C753-4C62-B4C8-B5851A8EF9B4}" type="parTrans" cxnId="{16154CC8-199A-4C2D-B955-BE9FD11139D9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0F5A56AE-004F-4B14-985D-F8F1D5C44517}" type="sibTrans" cxnId="{16154CC8-199A-4C2D-B955-BE9FD11139D9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6592A90A-7297-424C-898C-57CDD3DABC24}">
      <dgm:prSet phldrT="[Text]" custT="1"/>
      <dgm:spPr/>
      <dgm:t>
        <a:bodyPr/>
        <a:lstStyle/>
        <a:p>
          <a:pPr algn="ctr"/>
          <a:r>
            <a:rPr lang="en-US" sz="1200" b="1" i="0">
              <a:solidFill>
                <a:schemeClr val="accent2">
                  <a:lumMod val="40000"/>
                  <a:lumOff val="60000"/>
                </a:schemeClr>
              </a:solidFill>
            </a:rPr>
            <a:t>Store procedure, Trigger</a:t>
          </a:r>
          <a:endParaRPr lang="en-US" sz="1200" dirty="0">
            <a:solidFill>
              <a:schemeClr val="accent2">
                <a:lumMod val="40000"/>
                <a:lumOff val="60000"/>
              </a:schemeClr>
            </a:solidFill>
          </a:endParaRPr>
        </a:p>
      </dgm:t>
    </dgm:pt>
    <dgm:pt modelId="{AF9D0D0D-FEC5-4EBC-8ED6-F75E427EACCC}" type="parTrans" cxnId="{BCA27668-A08A-468B-BAEB-25A96C45427E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653BD86E-426A-49A4-94A1-D308003F77FA}" type="sibTrans" cxnId="{BCA27668-A08A-468B-BAEB-25A96C45427E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8AB9DE8B-FC84-4B80-B100-F76608592642}">
      <dgm:prSet phldrT="[Text]" custT="1"/>
      <dgm:spPr/>
      <dgm:t>
        <a:bodyPr/>
        <a:lstStyle/>
        <a:p>
          <a:pPr algn="ctr"/>
          <a:r>
            <a:rPr lang="en-US" sz="1200" b="1" i="0" dirty="0">
              <a:solidFill>
                <a:schemeClr val="accent2">
                  <a:lumMod val="40000"/>
                  <a:lumOff val="60000"/>
                </a:schemeClr>
              </a:solidFill>
            </a:rPr>
            <a:t>Replication</a:t>
          </a:r>
          <a:endParaRPr lang="en-US" sz="1200" dirty="0">
            <a:solidFill>
              <a:schemeClr val="accent2">
                <a:lumMod val="40000"/>
                <a:lumOff val="60000"/>
              </a:schemeClr>
            </a:solidFill>
          </a:endParaRPr>
        </a:p>
      </dgm:t>
    </dgm:pt>
    <dgm:pt modelId="{C14A479E-B35F-4B9B-A547-5EC6029D1FD0}" type="parTrans" cxnId="{5ACF3A48-82F4-4898-AE83-7E328F560744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DC695E01-DA07-4418-AA1F-B85D2BE04207}" type="sibTrans" cxnId="{5ACF3A48-82F4-4898-AE83-7E328F560744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3E5A8877-8516-4F23-989D-A42AC9EBDE81}">
      <dgm:prSet phldrT="[Text]" custT="1"/>
      <dgm:spPr/>
      <dgm:t>
        <a:bodyPr/>
        <a:lstStyle/>
        <a:p>
          <a:r>
            <a:rPr lang="en-US" sz="1800" dirty="0">
              <a:solidFill>
                <a:schemeClr val="tx2"/>
              </a:solidFill>
            </a:rPr>
            <a:t>PostgreSQL</a:t>
          </a:r>
        </a:p>
      </dgm:t>
    </dgm:pt>
    <dgm:pt modelId="{181DF065-740B-433A-9066-A63EB9CEDE49}" type="parTrans" cxnId="{A8D3FEA5-6E2F-47B7-8F93-B5B720749A0F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EF30065D-3465-48E3-B7F9-FC3964DDB277}" type="sibTrans" cxnId="{A8D3FEA5-6E2F-47B7-8F93-B5B720749A0F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45B97FFB-AA52-4998-9124-3E0338822E07}">
      <dgm:prSet phldrT="[Text]" custT="1"/>
      <dgm:spPr/>
      <dgm:t>
        <a:bodyPr/>
        <a:lstStyle/>
        <a:p>
          <a:r>
            <a:rPr lang="en-US" sz="1200" dirty="0" err="1">
              <a:solidFill>
                <a:schemeClr val="tx2"/>
              </a:solidFill>
            </a:rPr>
            <a:t>Tốt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hơn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với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lượng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lớn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dữ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liệu</a:t>
          </a:r>
          <a:endParaRPr lang="en-US" sz="1200" dirty="0">
            <a:solidFill>
              <a:schemeClr val="tx2"/>
            </a:solidFill>
          </a:endParaRPr>
        </a:p>
      </dgm:t>
    </dgm:pt>
    <dgm:pt modelId="{5943AD48-BFCD-49B9-86DD-C821DA461D39}" type="parTrans" cxnId="{FDD7EF23-2487-496C-86B2-46279A80DE98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8090E944-891E-4C18-8D8F-BEEA029F46AE}" type="sibTrans" cxnId="{FDD7EF23-2487-496C-86B2-46279A80DE98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24D46802-F33A-4D8D-9D8A-9F0D83BB2462}">
      <dgm:prSet phldrT="[Text]" custT="1"/>
      <dgm:spPr/>
      <dgm:t>
        <a:bodyPr/>
        <a:lstStyle/>
        <a:p>
          <a:r>
            <a:rPr lang="en-US" sz="1200" dirty="0" err="1">
              <a:solidFill>
                <a:schemeClr val="tx2"/>
              </a:solidFill>
            </a:rPr>
            <a:t>Chậm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hơn</a:t>
          </a:r>
          <a:endParaRPr lang="en-US" sz="1200" dirty="0">
            <a:solidFill>
              <a:schemeClr val="tx2"/>
            </a:solidFill>
          </a:endParaRPr>
        </a:p>
      </dgm:t>
    </dgm:pt>
    <dgm:pt modelId="{764EADF6-E86B-45A8-808A-0F63B9B62BD0}" type="parTrans" cxnId="{BCF0209F-9EF1-41BB-AB44-5D52F1730F0B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D4041C67-8DBC-4544-BDCC-B6B22B9FC8E4}" type="sibTrans" cxnId="{BCF0209F-9EF1-41BB-AB44-5D52F1730F0B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A150B6F8-9F72-4844-8B12-AB71322F629A}">
      <dgm:prSet phldrT="[Text]" custT="1"/>
      <dgm:spPr/>
      <dgm:t>
        <a:bodyPr/>
        <a:lstStyle/>
        <a:p>
          <a:r>
            <a:rPr lang="en-US" sz="1200" b="0" i="0" dirty="0" err="1">
              <a:solidFill>
                <a:schemeClr val="tx2"/>
              </a:solidFill>
            </a:rPr>
            <a:t>Ghi</a:t>
          </a:r>
          <a:r>
            <a:rPr lang="en-US" sz="1200" b="0" i="0" dirty="0">
              <a:solidFill>
                <a:schemeClr val="tx2"/>
              </a:solidFill>
            </a:rPr>
            <a:t> </a:t>
          </a:r>
          <a:r>
            <a:rPr lang="en-US" sz="1200" b="0" i="0" dirty="0" err="1">
              <a:solidFill>
                <a:schemeClr val="tx2"/>
              </a:solidFill>
            </a:rPr>
            <a:t>đè</a:t>
          </a:r>
          <a:r>
            <a:rPr lang="en-US" sz="1200" b="0" i="0" dirty="0">
              <a:solidFill>
                <a:schemeClr val="tx2"/>
              </a:solidFill>
            </a:rPr>
            <a:t> </a:t>
          </a:r>
          <a:endParaRPr lang="en-US" sz="1200" dirty="0">
            <a:solidFill>
              <a:schemeClr val="tx2"/>
            </a:solidFill>
          </a:endParaRPr>
        </a:p>
      </dgm:t>
    </dgm:pt>
    <dgm:pt modelId="{658355CF-B2E0-4CF9-AE4F-57EEEC0CC0BC}" type="parTrans" cxnId="{BA1D4753-271B-4697-BB92-28B3BF6DC1A5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A6C437DC-DB01-4128-9C4C-76ED066C1C23}" type="sibTrans" cxnId="{BA1D4753-271B-4697-BB92-28B3BF6DC1A5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B5410D1-4A0A-4C1C-89D9-98F82F0D2DA0}">
      <dgm:prSet phldrT="[Text]" custT="1"/>
      <dgm:spPr/>
      <dgm:t>
        <a:bodyPr/>
        <a:lstStyle/>
        <a:p>
          <a:r>
            <a:rPr lang="en-US" sz="1200" dirty="0" err="1">
              <a:solidFill>
                <a:schemeClr val="tx2"/>
              </a:solidFill>
            </a:rPr>
            <a:t>Xóa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dòng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cũ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và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thêm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dòng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mới</a:t>
          </a:r>
          <a:endParaRPr lang="en-US" sz="1200" dirty="0">
            <a:solidFill>
              <a:schemeClr val="tx2"/>
            </a:solidFill>
          </a:endParaRPr>
        </a:p>
      </dgm:t>
    </dgm:pt>
    <dgm:pt modelId="{98995F98-B410-4492-A19E-CBF92DEF5884}" type="parTrans" cxnId="{D8C62179-AA76-40AE-BCCE-862114F85B55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2C3DF22B-CD27-4689-9EF7-28F972DF733A}" type="sibTrans" cxnId="{D8C62179-AA76-40AE-BCCE-862114F85B55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84B8ADA-0445-4542-A910-BA1D0BCA2599}">
      <dgm:prSet phldrT="[Text]" custT="1"/>
      <dgm:spPr/>
      <dgm:t>
        <a:bodyPr/>
        <a:lstStyle/>
        <a:p>
          <a:r>
            <a:rPr lang="en-US" sz="1200" b="0" i="0" dirty="0">
              <a:solidFill>
                <a:schemeClr val="tx2"/>
              </a:solidFill>
            </a:rPr>
            <a:t>Support Nested Loop</a:t>
          </a:r>
          <a:endParaRPr lang="en-US" sz="1200" dirty="0">
            <a:solidFill>
              <a:schemeClr val="tx2"/>
            </a:solidFill>
          </a:endParaRPr>
        </a:p>
      </dgm:t>
    </dgm:pt>
    <dgm:pt modelId="{9D68786E-3DC1-4CBD-B110-F3364DB4283C}" type="parTrans" cxnId="{644166AA-4E0E-487F-8196-8FA28CBD96F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0A663E92-B7CC-4993-9E54-7AA5F69998EE}" type="sibTrans" cxnId="{644166AA-4E0E-487F-8196-8FA28CBD96F1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A8DA35F-AE1E-43C3-A9D6-9A9AE78369A7}">
      <dgm:prSet phldrT="[Text]" custT="1"/>
      <dgm:spPr/>
      <dgm:t>
        <a:bodyPr/>
        <a:lstStyle/>
        <a:p>
          <a:r>
            <a:rPr lang="en-US" sz="1200" b="0" i="0" dirty="0">
              <a:solidFill>
                <a:schemeClr val="tx2"/>
              </a:solidFill>
            </a:rPr>
            <a:t>Hash Join, Nested</a:t>
          </a:r>
          <a:br>
            <a:rPr lang="en-US" sz="1200" b="0" i="0" dirty="0">
              <a:solidFill>
                <a:schemeClr val="tx2"/>
              </a:solidFill>
            </a:rPr>
          </a:br>
          <a:r>
            <a:rPr lang="en-US" sz="1200" b="0" i="0" dirty="0">
              <a:solidFill>
                <a:schemeClr val="tx2"/>
              </a:solidFill>
            </a:rPr>
            <a:t>Loop Join, Sort Merge Join</a:t>
          </a:r>
          <a:endParaRPr lang="en-US" sz="1200" dirty="0">
            <a:solidFill>
              <a:schemeClr val="tx2"/>
            </a:solidFill>
          </a:endParaRPr>
        </a:p>
      </dgm:t>
    </dgm:pt>
    <dgm:pt modelId="{E8D93C2A-49C0-4219-84DC-3B0E9780CAA2}" type="parTrans" cxnId="{A31ADEDB-7ACC-4604-86CC-6C7B1065E02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5A89CFF-9BD8-4194-B1D1-03829B7C2241}" type="sibTrans" cxnId="{A31ADEDB-7ACC-4604-86CC-6C7B1065E020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BC8E37A-50FD-42B2-9710-B030C50382B7}">
      <dgm:prSet phldrT="[Text]" custT="1"/>
      <dgm:spPr/>
      <dgm:t>
        <a:bodyPr/>
        <a:lstStyle/>
        <a:p>
          <a:r>
            <a:rPr lang="en-US" sz="1200" b="0" i="0" dirty="0">
              <a:solidFill>
                <a:schemeClr val="tx2"/>
              </a:solidFill>
            </a:rPr>
            <a:t>Repeatable read</a:t>
          </a:r>
          <a:endParaRPr lang="en-US" sz="1200" dirty="0">
            <a:solidFill>
              <a:schemeClr val="tx2"/>
            </a:solidFill>
          </a:endParaRPr>
        </a:p>
      </dgm:t>
    </dgm:pt>
    <dgm:pt modelId="{04131B4D-61C6-440B-AE04-D835F81C21E7}" type="parTrans" cxnId="{BCDBBDBD-9761-44ED-8C42-91F2E56E200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B8FB7E8C-0BE2-4883-BECC-43CD64412D52}" type="sibTrans" cxnId="{BCDBBDBD-9761-44ED-8C42-91F2E56E200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E5B70001-A4DB-4498-B79F-8D85EB21DE28}">
      <dgm:prSet phldrT="[Text]" custT="1"/>
      <dgm:spPr/>
      <dgm:t>
        <a:bodyPr/>
        <a:lstStyle/>
        <a:p>
          <a:r>
            <a:rPr lang="en-US" sz="1200" b="0" i="0" dirty="0">
              <a:solidFill>
                <a:schemeClr val="tx2"/>
              </a:solidFill>
            </a:rPr>
            <a:t>Read–committed</a:t>
          </a:r>
          <a:endParaRPr lang="en-US" sz="1200" dirty="0">
            <a:solidFill>
              <a:schemeClr val="tx2"/>
            </a:solidFill>
          </a:endParaRPr>
        </a:p>
      </dgm:t>
    </dgm:pt>
    <dgm:pt modelId="{7C1F68A4-26E1-43C2-9653-15F3DA225C64}" type="parTrans" cxnId="{1A68D5DE-8A31-45EE-943B-48F45F10F9C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3C8A31EA-BBE6-49A4-93DF-580987E9220B}" type="sibTrans" cxnId="{1A68D5DE-8A31-45EE-943B-48F45F10F9C8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D7FA757B-5BB9-4E0F-8CFC-A68A767863F6}">
      <dgm:prSet phldrT="[Text]" custT="1"/>
      <dgm:spPr/>
      <dgm:t>
        <a:bodyPr/>
        <a:lstStyle/>
        <a:p>
          <a:r>
            <a:rPr lang="vi-VN" sz="1200" b="0" i="0" dirty="0">
              <a:solidFill>
                <a:schemeClr val="tx2"/>
              </a:solidFill>
            </a:rPr>
            <a:t>Chỉ sử dụng được SQL</a:t>
          </a:r>
          <a:endParaRPr lang="en-US" sz="1200" dirty="0">
            <a:solidFill>
              <a:schemeClr val="tx2"/>
            </a:solidFill>
          </a:endParaRPr>
        </a:p>
      </dgm:t>
    </dgm:pt>
    <dgm:pt modelId="{9CDF4B27-B4BE-4DAE-A43E-5E29B6C62E35}" type="parTrans" cxnId="{E42174CE-2EE8-42A4-A74F-50D944D4F6EF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A059420-E2F2-46DB-AEA9-79D9E979EE6E}" type="sibTrans" cxnId="{E42174CE-2EE8-42A4-A74F-50D944D4F6EF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6EB73DBD-8392-48E2-9252-797A5CAA0F95}">
      <dgm:prSet phldrT="[Text]" custT="1"/>
      <dgm:spPr/>
      <dgm:t>
        <a:bodyPr/>
        <a:lstStyle/>
        <a:p>
          <a:r>
            <a:rPr lang="en-US" sz="1200" b="0" i="0" dirty="0">
              <a:solidFill>
                <a:schemeClr val="tx2"/>
              </a:solidFill>
            </a:rPr>
            <a:t>Logic </a:t>
          </a:r>
          <a:r>
            <a:rPr lang="en-US" sz="1200" b="0" i="0" dirty="0" err="1">
              <a:solidFill>
                <a:schemeClr val="tx2"/>
              </a:solidFill>
            </a:rPr>
            <a:t>và</a:t>
          </a:r>
          <a:r>
            <a:rPr lang="en-US" sz="1200" b="0" i="0" dirty="0">
              <a:solidFill>
                <a:schemeClr val="tx2"/>
              </a:solidFill>
            </a:rPr>
            <a:t> </a:t>
          </a:r>
          <a:r>
            <a:rPr lang="en-US" sz="1200" b="0" i="0" dirty="0" err="1">
              <a:solidFill>
                <a:schemeClr val="tx2"/>
              </a:solidFill>
            </a:rPr>
            <a:t>vật</a:t>
          </a:r>
          <a:r>
            <a:rPr lang="en-US" sz="1200" b="0" i="0" dirty="0">
              <a:solidFill>
                <a:schemeClr val="tx2"/>
              </a:solidFill>
            </a:rPr>
            <a:t> </a:t>
          </a:r>
          <a:r>
            <a:rPr lang="en-US" sz="1200" b="0" i="0" dirty="0" err="1">
              <a:solidFill>
                <a:schemeClr val="tx2"/>
              </a:solidFill>
            </a:rPr>
            <a:t>lý</a:t>
          </a:r>
          <a:endParaRPr lang="en-US" sz="1200" dirty="0">
            <a:solidFill>
              <a:schemeClr val="tx2"/>
            </a:solidFill>
          </a:endParaRPr>
        </a:p>
      </dgm:t>
    </dgm:pt>
    <dgm:pt modelId="{A89E7EE5-26C1-472A-AF69-F484F823A1E4}" type="parTrans" cxnId="{3BC30012-A7F4-4D8E-83BA-1696ADDD7CBD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695214B-EB9D-4908-9B7F-6B0E504632FD}" type="sibTrans" cxnId="{3BC30012-A7F4-4D8E-83BA-1696ADDD7CBD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CDF5705C-9C9F-477C-89DA-BB3E4B5E7D42}">
      <dgm:prSet phldrT="[Text]" custT="1"/>
      <dgm:spPr/>
      <dgm:t>
        <a:bodyPr/>
        <a:lstStyle/>
        <a:p>
          <a:r>
            <a:rPr lang="en-US" sz="1200" b="0" i="0" dirty="0">
              <a:solidFill>
                <a:schemeClr val="tx2"/>
              </a:solidFill>
            </a:rPr>
            <a:t>S</a:t>
          </a:r>
          <a:r>
            <a:rPr lang="vi-VN" sz="1200" b="0" i="0" dirty="0">
              <a:solidFill>
                <a:schemeClr val="tx2"/>
              </a:solidFill>
            </a:rPr>
            <a:t>ử dụng được bên</a:t>
          </a:r>
          <a:r>
            <a:rPr lang="en-US" sz="1200" b="0" i="0" dirty="0">
              <a:solidFill>
                <a:schemeClr val="tx2"/>
              </a:solidFill>
            </a:rPr>
            <a:t> </a:t>
          </a:r>
          <a:r>
            <a:rPr lang="vi-VN" sz="1200" b="0" i="0" dirty="0">
              <a:solidFill>
                <a:schemeClr val="tx2"/>
              </a:solidFill>
            </a:rPr>
            <a:t>ngoài như </a:t>
          </a:r>
          <a:r>
            <a:rPr lang="en-US" sz="1200" b="0" i="0" dirty="0">
              <a:solidFill>
                <a:schemeClr val="tx2"/>
              </a:solidFill>
            </a:rPr>
            <a:t>(</a:t>
          </a:r>
          <a:r>
            <a:rPr lang="vi-VN" sz="1200" b="0" i="0" dirty="0">
              <a:solidFill>
                <a:schemeClr val="tx2"/>
              </a:solidFill>
            </a:rPr>
            <a:t>python</a:t>
          </a:r>
          <a:r>
            <a:rPr lang="en-US" sz="1200" b="0" i="0" dirty="0">
              <a:solidFill>
                <a:schemeClr val="tx2"/>
              </a:solidFill>
            </a:rPr>
            <a:t>)</a:t>
          </a:r>
          <a:endParaRPr lang="en-US" sz="1200" dirty="0">
            <a:solidFill>
              <a:schemeClr val="tx2"/>
            </a:solidFill>
          </a:endParaRPr>
        </a:p>
      </dgm:t>
    </dgm:pt>
    <dgm:pt modelId="{CF92D3B8-FC52-4C1A-82B5-83907B257FD2}" type="parTrans" cxnId="{A6E1007F-73BA-447C-A8B9-F624E828347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2B415C1B-13A6-458D-BE99-34919FF87B06}" type="sibTrans" cxnId="{A6E1007F-73BA-447C-A8B9-F624E828347C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566228CD-A4E5-4151-9086-B5361D146FB3}">
      <dgm:prSet phldrT="[Text]" custT="1"/>
      <dgm:spPr/>
      <dgm:t>
        <a:bodyPr/>
        <a:lstStyle/>
        <a:p>
          <a:r>
            <a:rPr lang="en-US" sz="1200" dirty="0" err="1">
              <a:solidFill>
                <a:schemeClr val="tx2"/>
              </a:solidFill>
            </a:rPr>
            <a:t>Chỉ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vật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lý</a:t>
          </a:r>
          <a:endParaRPr lang="en-US" sz="1200" dirty="0">
            <a:solidFill>
              <a:schemeClr val="tx2"/>
            </a:solidFill>
          </a:endParaRPr>
        </a:p>
      </dgm:t>
    </dgm:pt>
    <dgm:pt modelId="{805A0E0F-E206-40CB-8C11-F43226E2A574}" type="parTrans" cxnId="{1DEE5C8F-A10E-4EC2-B207-90C22825B319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1A5C33E5-644B-4AE6-B390-70864F3F64F2}" type="sibTrans" cxnId="{1DEE5C8F-A10E-4EC2-B207-90C22825B319}">
      <dgm:prSet/>
      <dgm:spPr/>
      <dgm:t>
        <a:bodyPr/>
        <a:lstStyle/>
        <a:p>
          <a:endParaRPr lang="en-US">
            <a:solidFill>
              <a:schemeClr val="tx2"/>
            </a:solidFill>
          </a:endParaRPr>
        </a:p>
      </dgm:t>
    </dgm:pt>
    <dgm:pt modelId="{FC0E5C84-B652-4B78-BA78-2D7080AFC427}">
      <dgm:prSet phldrT="[Text]" custT="1"/>
      <dgm:spPr/>
      <dgm:t>
        <a:bodyPr/>
        <a:lstStyle/>
        <a:p>
          <a:r>
            <a:rPr lang="en-US" sz="1200" dirty="0" err="1">
              <a:solidFill>
                <a:schemeClr val="tx2"/>
              </a:solidFill>
            </a:rPr>
            <a:t>Không</a:t>
          </a:r>
          <a:r>
            <a:rPr lang="en-US" sz="1200" dirty="0">
              <a:solidFill>
                <a:schemeClr val="tx2"/>
              </a:solidFill>
            </a:rPr>
            <a:t> </a:t>
          </a:r>
          <a:r>
            <a:rPr lang="en-US" sz="1200" dirty="0" err="1">
              <a:solidFill>
                <a:schemeClr val="tx2"/>
              </a:solidFill>
            </a:rPr>
            <a:t>tốt</a:t>
          </a:r>
          <a:endParaRPr lang="en-US" sz="1200" dirty="0">
            <a:solidFill>
              <a:schemeClr val="tx2"/>
            </a:solidFill>
          </a:endParaRPr>
        </a:p>
      </dgm:t>
    </dgm:pt>
    <dgm:pt modelId="{D88EEAFB-4DB8-48D1-80BE-CEE1094B3551}" type="sibTrans" cxnId="{B645ED54-38F6-4440-9B8F-04889CCDE06D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D5630F41-F930-4B98-8181-ABCB8CC78CD6}" type="parTrans" cxnId="{B645ED54-38F6-4440-9B8F-04889CCDE06D}">
      <dgm:prSet/>
      <dgm:spPr/>
      <dgm:t>
        <a:bodyPr/>
        <a:lstStyle/>
        <a:p>
          <a:endParaRPr lang="en-US" sz="1200">
            <a:solidFill>
              <a:schemeClr val="tx2"/>
            </a:solidFill>
          </a:endParaRPr>
        </a:p>
      </dgm:t>
    </dgm:pt>
    <dgm:pt modelId="{1840B8C7-CDF4-4BB0-AC31-4073FBAC1504}" type="pres">
      <dgm:prSet presAssocID="{7B8CC202-B752-40FE-B419-654789753897}" presName="layout" presStyleCnt="0">
        <dgm:presLayoutVars>
          <dgm:chMax/>
          <dgm:chPref/>
          <dgm:dir/>
          <dgm:resizeHandles/>
        </dgm:presLayoutVars>
      </dgm:prSet>
      <dgm:spPr/>
    </dgm:pt>
    <dgm:pt modelId="{FED67DC1-A626-4AB9-B123-041EA91BC1CF}" type="pres">
      <dgm:prSet presAssocID="{E6B7922D-38D9-497E-8405-FDF25B88F79B}" presName="root" presStyleCnt="0">
        <dgm:presLayoutVars>
          <dgm:chMax/>
          <dgm:chPref/>
        </dgm:presLayoutVars>
      </dgm:prSet>
      <dgm:spPr/>
    </dgm:pt>
    <dgm:pt modelId="{2ABD61C2-B65E-491B-BA44-C6701DC3E201}" type="pres">
      <dgm:prSet presAssocID="{E6B7922D-38D9-497E-8405-FDF25B88F79B}" presName="rootComposite" presStyleCnt="0">
        <dgm:presLayoutVars/>
      </dgm:prSet>
      <dgm:spPr/>
    </dgm:pt>
    <dgm:pt modelId="{586285CE-B48A-4213-B37F-75B9A49EE278}" type="pres">
      <dgm:prSet presAssocID="{E6B7922D-38D9-497E-8405-FDF25B88F79B}" presName="ParentAccent" presStyleLbl="alignNode1" presStyleIdx="0" presStyleCnt="3"/>
      <dgm:spPr/>
    </dgm:pt>
    <dgm:pt modelId="{D958B38D-8F96-497B-9E0E-F61D47298784}" type="pres">
      <dgm:prSet presAssocID="{E6B7922D-38D9-497E-8405-FDF25B88F79B}" presName="ParentSmallAccent" presStyleLbl="fgAcc1" presStyleIdx="0" presStyleCnt="3"/>
      <dgm:spPr/>
    </dgm:pt>
    <dgm:pt modelId="{A0402905-2791-427D-979C-90A1A512DE5E}" type="pres">
      <dgm:prSet presAssocID="{E6B7922D-38D9-497E-8405-FDF25B88F79B}" presName="Parent" presStyleLbl="revTx" presStyleIdx="0" presStyleCnt="27">
        <dgm:presLayoutVars>
          <dgm:chMax/>
          <dgm:chPref val="4"/>
          <dgm:bulletEnabled val="1"/>
        </dgm:presLayoutVars>
      </dgm:prSet>
      <dgm:spPr/>
    </dgm:pt>
    <dgm:pt modelId="{2574FF3E-E179-4C6A-A87D-506FB64BFFA8}" type="pres">
      <dgm:prSet presAssocID="{E6B7922D-38D9-497E-8405-FDF25B88F79B}" presName="childShape" presStyleCnt="0">
        <dgm:presLayoutVars>
          <dgm:chMax val="0"/>
          <dgm:chPref val="0"/>
        </dgm:presLayoutVars>
      </dgm:prSet>
      <dgm:spPr/>
    </dgm:pt>
    <dgm:pt modelId="{788CAB38-CF6E-4EAF-A393-B666DB6F01BD}" type="pres">
      <dgm:prSet presAssocID="{4CF779FC-1F0E-431A-B99C-5E8A0FBFD46D}" presName="childComposite" presStyleCnt="0">
        <dgm:presLayoutVars>
          <dgm:chMax val="0"/>
          <dgm:chPref val="0"/>
        </dgm:presLayoutVars>
      </dgm:prSet>
      <dgm:spPr/>
    </dgm:pt>
    <dgm:pt modelId="{F2EB681C-9654-4186-9743-A9BAC4470C07}" type="pres">
      <dgm:prSet presAssocID="{4CF779FC-1F0E-431A-B99C-5E8A0FBFD46D}" presName="ChildAccent" presStyleLbl="solidFgAcc1" presStyleIdx="0" presStyleCnt="24"/>
      <dgm:spPr/>
    </dgm:pt>
    <dgm:pt modelId="{5B57FF3E-5191-40BE-BB97-B852A77DEB3B}" type="pres">
      <dgm:prSet presAssocID="{4CF779FC-1F0E-431A-B99C-5E8A0FBFD46D}" presName="Child" presStyleLbl="revTx" presStyleIdx="1" presStyleCnt="27">
        <dgm:presLayoutVars>
          <dgm:chMax val="0"/>
          <dgm:chPref val="0"/>
          <dgm:bulletEnabled val="1"/>
        </dgm:presLayoutVars>
      </dgm:prSet>
      <dgm:spPr/>
    </dgm:pt>
    <dgm:pt modelId="{D6EAC10D-35D2-4DFD-B815-835BB804A6AD}" type="pres">
      <dgm:prSet presAssocID="{FC0E5C84-B652-4B78-BA78-2D7080AFC427}" presName="childComposite" presStyleCnt="0">
        <dgm:presLayoutVars>
          <dgm:chMax val="0"/>
          <dgm:chPref val="0"/>
        </dgm:presLayoutVars>
      </dgm:prSet>
      <dgm:spPr/>
    </dgm:pt>
    <dgm:pt modelId="{B1D925E6-BC48-4F12-A41C-0B3A0F00696A}" type="pres">
      <dgm:prSet presAssocID="{FC0E5C84-B652-4B78-BA78-2D7080AFC427}" presName="ChildAccent" presStyleLbl="solidFgAcc1" presStyleIdx="1" presStyleCnt="24"/>
      <dgm:spPr/>
    </dgm:pt>
    <dgm:pt modelId="{1BFFB145-FE2C-4B0E-8F0F-4A4F60B4C819}" type="pres">
      <dgm:prSet presAssocID="{FC0E5C84-B652-4B78-BA78-2D7080AFC427}" presName="Child" presStyleLbl="revTx" presStyleIdx="2" presStyleCnt="27">
        <dgm:presLayoutVars>
          <dgm:chMax val="0"/>
          <dgm:chPref val="0"/>
          <dgm:bulletEnabled val="1"/>
        </dgm:presLayoutVars>
      </dgm:prSet>
      <dgm:spPr/>
    </dgm:pt>
    <dgm:pt modelId="{1E09ADAE-FB3E-4F1D-BE9E-7AFE3541F4E9}" type="pres">
      <dgm:prSet presAssocID="{D3B2CBE0-AEA2-42D9-9351-A65A243D50D8}" presName="childComposite" presStyleCnt="0">
        <dgm:presLayoutVars>
          <dgm:chMax val="0"/>
          <dgm:chPref val="0"/>
        </dgm:presLayoutVars>
      </dgm:prSet>
      <dgm:spPr/>
    </dgm:pt>
    <dgm:pt modelId="{81543177-F56B-44E9-9AFC-08636766727D}" type="pres">
      <dgm:prSet presAssocID="{D3B2CBE0-AEA2-42D9-9351-A65A243D50D8}" presName="ChildAccent" presStyleLbl="solidFgAcc1" presStyleIdx="2" presStyleCnt="24"/>
      <dgm:spPr/>
    </dgm:pt>
    <dgm:pt modelId="{C67202BA-8C66-412D-A54C-799C264DC552}" type="pres">
      <dgm:prSet presAssocID="{D3B2CBE0-AEA2-42D9-9351-A65A243D50D8}" presName="Child" presStyleLbl="revTx" presStyleIdx="3" presStyleCnt="27">
        <dgm:presLayoutVars>
          <dgm:chMax val="0"/>
          <dgm:chPref val="0"/>
          <dgm:bulletEnabled val="1"/>
        </dgm:presLayoutVars>
      </dgm:prSet>
      <dgm:spPr/>
    </dgm:pt>
    <dgm:pt modelId="{F9829E95-6232-44DE-83CA-572322411B19}" type="pres">
      <dgm:prSet presAssocID="{A150B6F8-9F72-4844-8B12-AB71322F629A}" presName="childComposite" presStyleCnt="0">
        <dgm:presLayoutVars>
          <dgm:chMax val="0"/>
          <dgm:chPref val="0"/>
        </dgm:presLayoutVars>
      </dgm:prSet>
      <dgm:spPr/>
    </dgm:pt>
    <dgm:pt modelId="{C18804F4-9363-495B-90E3-E42CE15A9602}" type="pres">
      <dgm:prSet presAssocID="{A150B6F8-9F72-4844-8B12-AB71322F629A}" presName="ChildAccent" presStyleLbl="solidFgAcc1" presStyleIdx="3" presStyleCnt="24"/>
      <dgm:spPr/>
    </dgm:pt>
    <dgm:pt modelId="{8DADF7A7-5080-47CC-B0A0-D1FF33996352}" type="pres">
      <dgm:prSet presAssocID="{A150B6F8-9F72-4844-8B12-AB71322F629A}" presName="Child" presStyleLbl="revTx" presStyleIdx="4" presStyleCnt="27">
        <dgm:presLayoutVars>
          <dgm:chMax val="0"/>
          <dgm:chPref val="0"/>
          <dgm:bulletEnabled val="1"/>
        </dgm:presLayoutVars>
      </dgm:prSet>
      <dgm:spPr/>
    </dgm:pt>
    <dgm:pt modelId="{A269418C-092A-472A-B56B-0081F1D9BB54}" type="pres">
      <dgm:prSet presAssocID="{E84B8ADA-0445-4542-A910-BA1D0BCA2599}" presName="childComposite" presStyleCnt="0">
        <dgm:presLayoutVars>
          <dgm:chMax val="0"/>
          <dgm:chPref val="0"/>
        </dgm:presLayoutVars>
      </dgm:prSet>
      <dgm:spPr/>
    </dgm:pt>
    <dgm:pt modelId="{FAAE8F10-B72E-47E0-98A5-2F2A62038478}" type="pres">
      <dgm:prSet presAssocID="{E84B8ADA-0445-4542-A910-BA1D0BCA2599}" presName="ChildAccent" presStyleLbl="solidFgAcc1" presStyleIdx="4" presStyleCnt="24"/>
      <dgm:spPr/>
    </dgm:pt>
    <dgm:pt modelId="{C7D5D368-F122-4655-9969-71E10EEEECE7}" type="pres">
      <dgm:prSet presAssocID="{E84B8ADA-0445-4542-A910-BA1D0BCA2599}" presName="Child" presStyleLbl="revTx" presStyleIdx="5" presStyleCnt="27">
        <dgm:presLayoutVars>
          <dgm:chMax val="0"/>
          <dgm:chPref val="0"/>
          <dgm:bulletEnabled val="1"/>
        </dgm:presLayoutVars>
      </dgm:prSet>
      <dgm:spPr/>
    </dgm:pt>
    <dgm:pt modelId="{2BA43268-6A9A-4296-94DE-B9F66A9D12DD}" type="pres">
      <dgm:prSet presAssocID="{CBC8E37A-50FD-42B2-9710-B030C50382B7}" presName="childComposite" presStyleCnt="0">
        <dgm:presLayoutVars>
          <dgm:chMax val="0"/>
          <dgm:chPref val="0"/>
        </dgm:presLayoutVars>
      </dgm:prSet>
      <dgm:spPr/>
    </dgm:pt>
    <dgm:pt modelId="{E81D6209-CF12-489B-A697-4B6D70DEFB4A}" type="pres">
      <dgm:prSet presAssocID="{CBC8E37A-50FD-42B2-9710-B030C50382B7}" presName="ChildAccent" presStyleLbl="solidFgAcc1" presStyleIdx="5" presStyleCnt="24"/>
      <dgm:spPr/>
    </dgm:pt>
    <dgm:pt modelId="{53B92981-206C-4E71-9CED-054D99A194A3}" type="pres">
      <dgm:prSet presAssocID="{CBC8E37A-50FD-42B2-9710-B030C50382B7}" presName="Child" presStyleLbl="revTx" presStyleIdx="6" presStyleCnt="27">
        <dgm:presLayoutVars>
          <dgm:chMax val="0"/>
          <dgm:chPref val="0"/>
          <dgm:bulletEnabled val="1"/>
        </dgm:presLayoutVars>
      </dgm:prSet>
      <dgm:spPr/>
    </dgm:pt>
    <dgm:pt modelId="{B8281119-7CED-4B9F-93D3-0CE17EC49527}" type="pres">
      <dgm:prSet presAssocID="{D7FA757B-5BB9-4E0F-8CFC-A68A767863F6}" presName="childComposite" presStyleCnt="0">
        <dgm:presLayoutVars>
          <dgm:chMax val="0"/>
          <dgm:chPref val="0"/>
        </dgm:presLayoutVars>
      </dgm:prSet>
      <dgm:spPr/>
    </dgm:pt>
    <dgm:pt modelId="{478A2B5E-CC71-4B69-92C9-4FB197A8E7E5}" type="pres">
      <dgm:prSet presAssocID="{D7FA757B-5BB9-4E0F-8CFC-A68A767863F6}" presName="ChildAccent" presStyleLbl="solidFgAcc1" presStyleIdx="6" presStyleCnt="24"/>
      <dgm:spPr/>
    </dgm:pt>
    <dgm:pt modelId="{6D7EBA1C-ACDC-460D-A7F7-0C7E5F79A3BE}" type="pres">
      <dgm:prSet presAssocID="{D7FA757B-5BB9-4E0F-8CFC-A68A767863F6}" presName="Child" presStyleLbl="revTx" presStyleIdx="7" presStyleCnt="27">
        <dgm:presLayoutVars>
          <dgm:chMax val="0"/>
          <dgm:chPref val="0"/>
          <dgm:bulletEnabled val="1"/>
        </dgm:presLayoutVars>
      </dgm:prSet>
      <dgm:spPr/>
    </dgm:pt>
    <dgm:pt modelId="{70F97AE6-DAF2-4315-92F5-24BC8138CAF1}" type="pres">
      <dgm:prSet presAssocID="{6EB73DBD-8392-48E2-9252-797A5CAA0F95}" presName="childComposite" presStyleCnt="0">
        <dgm:presLayoutVars>
          <dgm:chMax val="0"/>
          <dgm:chPref val="0"/>
        </dgm:presLayoutVars>
      </dgm:prSet>
      <dgm:spPr/>
    </dgm:pt>
    <dgm:pt modelId="{E4BC41D6-08DA-4C01-8ED7-7C7E59D78D2D}" type="pres">
      <dgm:prSet presAssocID="{6EB73DBD-8392-48E2-9252-797A5CAA0F95}" presName="ChildAccent" presStyleLbl="solidFgAcc1" presStyleIdx="7" presStyleCnt="24"/>
      <dgm:spPr/>
    </dgm:pt>
    <dgm:pt modelId="{96D2A024-BD83-4BB0-A4B6-5A2BECD5E45C}" type="pres">
      <dgm:prSet presAssocID="{6EB73DBD-8392-48E2-9252-797A5CAA0F95}" presName="Child" presStyleLbl="revTx" presStyleIdx="8" presStyleCnt="27">
        <dgm:presLayoutVars>
          <dgm:chMax val="0"/>
          <dgm:chPref val="0"/>
          <dgm:bulletEnabled val="1"/>
        </dgm:presLayoutVars>
      </dgm:prSet>
      <dgm:spPr/>
    </dgm:pt>
    <dgm:pt modelId="{F6BBA9FD-3487-43CF-9989-9A87B38640F3}" type="pres">
      <dgm:prSet presAssocID="{95BF44A2-3D2E-4C97-A74C-AF13AB9C5F7F}" presName="root" presStyleCnt="0">
        <dgm:presLayoutVars>
          <dgm:chMax/>
          <dgm:chPref/>
        </dgm:presLayoutVars>
      </dgm:prSet>
      <dgm:spPr/>
    </dgm:pt>
    <dgm:pt modelId="{2470F997-5919-4109-A43D-F96C2095A85A}" type="pres">
      <dgm:prSet presAssocID="{95BF44A2-3D2E-4C97-A74C-AF13AB9C5F7F}" presName="rootComposite" presStyleCnt="0">
        <dgm:presLayoutVars/>
      </dgm:prSet>
      <dgm:spPr/>
    </dgm:pt>
    <dgm:pt modelId="{A0E1F209-5594-4DDB-A0AF-96B2EB2FA815}" type="pres">
      <dgm:prSet presAssocID="{95BF44A2-3D2E-4C97-A74C-AF13AB9C5F7F}" presName="ParentAccent" presStyleLbl="alignNode1" presStyleIdx="1" presStyleCnt="3"/>
      <dgm:spPr/>
    </dgm:pt>
    <dgm:pt modelId="{52467E2B-7031-4590-A5FC-982B867A28F5}" type="pres">
      <dgm:prSet presAssocID="{95BF44A2-3D2E-4C97-A74C-AF13AB9C5F7F}" presName="ParentSmallAccent" presStyleLbl="fgAcc1" presStyleIdx="1" presStyleCnt="3"/>
      <dgm:spPr/>
    </dgm:pt>
    <dgm:pt modelId="{C674D963-CA5D-4C08-9C46-FAB15B46EB1B}" type="pres">
      <dgm:prSet presAssocID="{95BF44A2-3D2E-4C97-A74C-AF13AB9C5F7F}" presName="Parent" presStyleLbl="revTx" presStyleIdx="9" presStyleCnt="27">
        <dgm:presLayoutVars>
          <dgm:chMax/>
          <dgm:chPref val="4"/>
          <dgm:bulletEnabled val="1"/>
        </dgm:presLayoutVars>
      </dgm:prSet>
      <dgm:spPr/>
    </dgm:pt>
    <dgm:pt modelId="{2B1A1942-06FA-4A03-A959-F8895421C1CD}" type="pres">
      <dgm:prSet presAssocID="{95BF44A2-3D2E-4C97-A74C-AF13AB9C5F7F}" presName="childShape" presStyleCnt="0">
        <dgm:presLayoutVars>
          <dgm:chMax val="0"/>
          <dgm:chPref val="0"/>
        </dgm:presLayoutVars>
      </dgm:prSet>
      <dgm:spPr/>
    </dgm:pt>
    <dgm:pt modelId="{E99F57B1-F833-421A-90BE-3B2B2A59C005}" type="pres">
      <dgm:prSet presAssocID="{F2CA1578-81AB-4CE7-A62E-2B08A8D17C22}" presName="childComposite" presStyleCnt="0">
        <dgm:presLayoutVars>
          <dgm:chMax val="0"/>
          <dgm:chPref val="0"/>
        </dgm:presLayoutVars>
      </dgm:prSet>
      <dgm:spPr/>
    </dgm:pt>
    <dgm:pt modelId="{A15BB250-8CB2-4C78-AC5C-F3FD756117D3}" type="pres">
      <dgm:prSet presAssocID="{F2CA1578-81AB-4CE7-A62E-2B08A8D17C22}" presName="ChildAccent" presStyleLbl="solidFgAcc1" presStyleIdx="8" presStyleCnt="24"/>
      <dgm:spPr/>
    </dgm:pt>
    <dgm:pt modelId="{C620AF24-F353-4F4D-A66A-4BB04F3E8FA6}" type="pres">
      <dgm:prSet presAssocID="{F2CA1578-81AB-4CE7-A62E-2B08A8D17C22}" presName="Child" presStyleLbl="revTx" presStyleIdx="10" presStyleCnt="27">
        <dgm:presLayoutVars>
          <dgm:chMax val="0"/>
          <dgm:chPref val="0"/>
          <dgm:bulletEnabled val="1"/>
        </dgm:presLayoutVars>
      </dgm:prSet>
      <dgm:spPr/>
    </dgm:pt>
    <dgm:pt modelId="{32660F8F-971C-4661-879E-F46F807FEF1D}" type="pres">
      <dgm:prSet presAssocID="{A3DCE1E4-54D3-4164-BB58-283EFC7F52A2}" presName="childComposite" presStyleCnt="0">
        <dgm:presLayoutVars>
          <dgm:chMax val="0"/>
          <dgm:chPref val="0"/>
        </dgm:presLayoutVars>
      </dgm:prSet>
      <dgm:spPr/>
    </dgm:pt>
    <dgm:pt modelId="{35F3747F-A3B2-45E1-9F4D-F0DC051CFAC0}" type="pres">
      <dgm:prSet presAssocID="{A3DCE1E4-54D3-4164-BB58-283EFC7F52A2}" presName="ChildAccent" presStyleLbl="solidFgAcc1" presStyleIdx="9" presStyleCnt="24"/>
      <dgm:spPr/>
    </dgm:pt>
    <dgm:pt modelId="{814AA328-6D9D-4B3B-844B-DC110448F261}" type="pres">
      <dgm:prSet presAssocID="{A3DCE1E4-54D3-4164-BB58-283EFC7F52A2}" presName="Child" presStyleLbl="revTx" presStyleIdx="11" presStyleCnt="27">
        <dgm:presLayoutVars>
          <dgm:chMax val="0"/>
          <dgm:chPref val="0"/>
          <dgm:bulletEnabled val="1"/>
        </dgm:presLayoutVars>
      </dgm:prSet>
      <dgm:spPr/>
    </dgm:pt>
    <dgm:pt modelId="{C6F0D820-8259-4586-9DF3-615426DD39B8}" type="pres">
      <dgm:prSet presAssocID="{7E419609-A11C-498A-8587-4E3F78194C12}" presName="childComposite" presStyleCnt="0">
        <dgm:presLayoutVars>
          <dgm:chMax val="0"/>
          <dgm:chPref val="0"/>
        </dgm:presLayoutVars>
      </dgm:prSet>
      <dgm:spPr/>
    </dgm:pt>
    <dgm:pt modelId="{D2B8ABE4-CC84-460F-96DF-D6D7C3FD0C07}" type="pres">
      <dgm:prSet presAssocID="{7E419609-A11C-498A-8587-4E3F78194C12}" presName="ChildAccent" presStyleLbl="solidFgAcc1" presStyleIdx="10" presStyleCnt="24"/>
      <dgm:spPr/>
    </dgm:pt>
    <dgm:pt modelId="{51137686-F005-4A79-A952-2A4E04A00E4C}" type="pres">
      <dgm:prSet presAssocID="{7E419609-A11C-498A-8587-4E3F78194C12}" presName="Child" presStyleLbl="revTx" presStyleIdx="12" presStyleCnt="27">
        <dgm:presLayoutVars>
          <dgm:chMax val="0"/>
          <dgm:chPref val="0"/>
          <dgm:bulletEnabled val="1"/>
        </dgm:presLayoutVars>
      </dgm:prSet>
      <dgm:spPr/>
    </dgm:pt>
    <dgm:pt modelId="{E465CE4E-99B0-41B1-B586-F706182F1754}" type="pres">
      <dgm:prSet presAssocID="{04886EED-32FF-4F9C-B750-354D771E6811}" presName="childComposite" presStyleCnt="0">
        <dgm:presLayoutVars>
          <dgm:chMax val="0"/>
          <dgm:chPref val="0"/>
        </dgm:presLayoutVars>
      </dgm:prSet>
      <dgm:spPr/>
    </dgm:pt>
    <dgm:pt modelId="{28E7F800-DA25-4C41-A2A6-DAB3F8B64FFC}" type="pres">
      <dgm:prSet presAssocID="{04886EED-32FF-4F9C-B750-354D771E6811}" presName="ChildAccent" presStyleLbl="solidFgAcc1" presStyleIdx="11" presStyleCnt="24"/>
      <dgm:spPr/>
    </dgm:pt>
    <dgm:pt modelId="{E7768DD1-88AB-46B7-AE69-2790D5D464B8}" type="pres">
      <dgm:prSet presAssocID="{04886EED-32FF-4F9C-B750-354D771E6811}" presName="Child" presStyleLbl="revTx" presStyleIdx="13" presStyleCnt="27">
        <dgm:presLayoutVars>
          <dgm:chMax val="0"/>
          <dgm:chPref val="0"/>
          <dgm:bulletEnabled val="1"/>
        </dgm:presLayoutVars>
      </dgm:prSet>
      <dgm:spPr/>
    </dgm:pt>
    <dgm:pt modelId="{79A87745-1FB4-439E-91FD-6187D7D82539}" type="pres">
      <dgm:prSet presAssocID="{B1ED24FF-FD93-4495-A4E6-8D1C02926791}" presName="childComposite" presStyleCnt="0">
        <dgm:presLayoutVars>
          <dgm:chMax val="0"/>
          <dgm:chPref val="0"/>
        </dgm:presLayoutVars>
      </dgm:prSet>
      <dgm:spPr/>
    </dgm:pt>
    <dgm:pt modelId="{0D02EC7E-6142-41DC-AFDB-7DE4098BA37D}" type="pres">
      <dgm:prSet presAssocID="{B1ED24FF-FD93-4495-A4E6-8D1C02926791}" presName="ChildAccent" presStyleLbl="solidFgAcc1" presStyleIdx="12" presStyleCnt="24"/>
      <dgm:spPr/>
    </dgm:pt>
    <dgm:pt modelId="{FC2E7ECA-07B9-4925-B47D-59A789259B4B}" type="pres">
      <dgm:prSet presAssocID="{B1ED24FF-FD93-4495-A4E6-8D1C02926791}" presName="Child" presStyleLbl="revTx" presStyleIdx="14" presStyleCnt="27">
        <dgm:presLayoutVars>
          <dgm:chMax val="0"/>
          <dgm:chPref val="0"/>
          <dgm:bulletEnabled val="1"/>
        </dgm:presLayoutVars>
      </dgm:prSet>
      <dgm:spPr/>
    </dgm:pt>
    <dgm:pt modelId="{5A9F447B-28A3-43E5-ACF6-FB095F85DF7D}" type="pres">
      <dgm:prSet presAssocID="{A81FB61C-5966-456B-9B50-799BCDD03039}" presName="childComposite" presStyleCnt="0">
        <dgm:presLayoutVars>
          <dgm:chMax val="0"/>
          <dgm:chPref val="0"/>
        </dgm:presLayoutVars>
      </dgm:prSet>
      <dgm:spPr/>
    </dgm:pt>
    <dgm:pt modelId="{B10DF17B-F3E8-4A10-B436-4BF37481D86E}" type="pres">
      <dgm:prSet presAssocID="{A81FB61C-5966-456B-9B50-799BCDD03039}" presName="ChildAccent" presStyleLbl="solidFgAcc1" presStyleIdx="13" presStyleCnt="24"/>
      <dgm:spPr/>
    </dgm:pt>
    <dgm:pt modelId="{938E36E6-C91C-4935-AE16-928DCAF403FF}" type="pres">
      <dgm:prSet presAssocID="{A81FB61C-5966-456B-9B50-799BCDD03039}" presName="Child" presStyleLbl="revTx" presStyleIdx="15" presStyleCnt="27">
        <dgm:presLayoutVars>
          <dgm:chMax val="0"/>
          <dgm:chPref val="0"/>
          <dgm:bulletEnabled val="1"/>
        </dgm:presLayoutVars>
      </dgm:prSet>
      <dgm:spPr/>
    </dgm:pt>
    <dgm:pt modelId="{F14E5A78-AE4D-4B56-9FA5-9E621879D610}" type="pres">
      <dgm:prSet presAssocID="{6592A90A-7297-424C-898C-57CDD3DABC24}" presName="childComposite" presStyleCnt="0">
        <dgm:presLayoutVars>
          <dgm:chMax val="0"/>
          <dgm:chPref val="0"/>
        </dgm:presLayoutVars>
      </dgm:prSet>
      <dgm:spPr/>
    </dgm:pt>
    <dgm:pt modelId="{B82A86B8-C31F-4F84-A9DD-1099767DAEC6}" type="pres">
      <dgm:prSet presAssocID="{6592A90A-7297-424C-898C-57CDD3DABC24}" presName="ChildAccent" presStyleLbl="solidFgAcc1" presStyleIdx="14" presStyleCnt="24"/>
      <dgm:spPr/>
    </dgm:pt>
    <dgm:pt modelId="{15A9DAC7-6BB5-46F1-89B5-6638E74CF6F6}" type="pres">
      <dgm:prSet presAssocID="{6592A90A-7297-424C-898C-57CDD3DABC24}" presName="Child" presStyleLbl="revTx" presStyleIdx="16" presStyleCnt="27">
        <dgm:presLayoutVars>
          <dgm:chMax val="0"/>
          <dgm:chPref val="0"/>
          <dgm:bulletEnabled val="1"/>
        </dgm:presLayoutVars>
      </dgm:prSet>
      <dgm:spPr/>
    </dgm:pt>
    <dgm:pt modelId="{E5253275-0DFD-499D-BA18-1F531B040A07}" type="pres">
      <dgm:prSet presAssocID="{8AB9DE8B-FC84-4B80-B100-F76608592642}" presName="childComposite" presStyleCnt="0">
        <dgm:presLayoutVars>
          <dgm:chMax val="0"/>
          <dgm:chPref val="0"/>
        </dgm:presLayoutVars>
      </dgm:prSet>
      <dgm:spPr/>
    </dgm:pt>
    <dgm:pt modelId="{26347305-7F5F-4CDF-A507-ED147AD4E1FF}" type="pres">
      <dgm:prSet presAssocID="{8AB9DE8B-FC84-4B80-B100-F76608592642}" presName="ChildAccent" presStyleLbl="solidFgAcc1" presStyleIdx="15" presStyleCnt="24"/>
      <dgm:spPr/>
    </dgm:pt>
    <dgm:pt modelId="{A30F2D80-B6DC-45B4-8019-743C3E39D28D}" type="pres">
      <dgm:prSet presAssocID="{8AB9DE8B-FC84-4B80-B100-F76608592642}" presName="Child" presStyleLbl="revTx" presStyleIdx="17" presStyleCnt="27">
        <dgm:presLayoutVars>
          <dgm:chMax val="0"/>
          <dgm:chPref val="0"/>
          <dgm:bulletEnabled val="1"/>
        </dgm:presLayoutVars>
      </dgm:prSet>
      <dgm:spPr/>
    </dgm:pt>
    <dgm:pt modelId="{035D3C40-ABE1-47F7-B9A5-6E08C29C17DD}" type="pres">
      <dgm:prSet presAssocID="{3E5A8877-8516-4F23-989D-A42AC9EBDE81}" presName="root" presStyleCnt="0">
        <dgm:presLayoutVars>
          <dgm:chMax/>
          <dgm:chPref/>
        </dgm:presLayoutVars>
      </dgm:prSet>
      <dgm:spPr/>
    </dgm:pt>
    <dgm:pt modelId="{75774916-E7D9-45F3-A2A1-6999A66BC3BC}" type="pres">
      <dgm:prSet presAssocID="{3E5A8877-8516-4F23-989D-A42AC9EBDE81}" presName="rootComposite" presStyleCnt="0">
        <dgm:presLayoutVars/>
      </dgm:prSet>
      <dgm:spPr/>
    </dgm:pt>
    <dgm:pt modelId="{182DF917-7101-4D71-BC92-146389FB82F1}" type="pres">
      <dgm:prSet presAssocID="{3E5A8877-8516-4F23-989D-A42AC9EBDE81}" presName="ParentAccent" presStyleLbl="alignNode1" presStyleIdx="2" presStyleCnt="3"/>
      <dgm:spPr/>
    </dgm:pt>
    <dgm:pt modelId="{AC8D366A-E44F-46AE-986D-A8CD9CD44959}" type="pres">
      <dgm:prSet presAssocID="{3E5A8877-8516-4F23-989D-A42AC9EBDE81}" presName="ParentSmallAccent" presStyleLbl="fgAcc1" presStyleIdx="2" presStyleCnt="3"/>
      <dgm:spPr/>
    </dgm:pt>
    <dgm:pt modelId="{6251C7F9-F7F8-4A65-BD32-23E8C8E2990B}" type="pres">
      <dgm:prSet presAssocID="{3E5A8877-8516-4F23-989D-A42AC9EBDE81}" presName="Parent" presStyleLbl="revTx" presStyleIdx="18" presStyleCnt="27">
        <dgm:presLayoutVars>
          <dgm:chMax/>
          <dgm:chPref val="4"/>
          <dgm:bulletEnabled val="1"/>
        </dgm:presLayoutVars>
      </dgm:prSet>
      <dgm:spPr/>
    </dgm:pt>
    <dgm:pt modelId="{ADFC4150-4AB7-4B5C-8F18-405D1E8DD463}" type="pres">
      <dgm:prSet presAssocID="{3E5A8877-8516-4F23-989D-A42AC9EBDE81}" presName="childShape" presStyleCnt="0">
        <dgm:presLayoutVars>
          <dgm:chMax val="0"/>
          <dgm:chPref val="0"/>
        </dgm:presLayoutVars>
      </dgm:prSet>
      <dgm:spPr/>
    </dgm:pt>
    <dgm:pt modelId="{5D75DD6C-3CB9-4581-827E-5A70629AEA16}" type="pres">
      <dgm:prSet presAssocID="{62809588-AC4C-443E-B788-BA73AA6B8CA7}" presName="childComposite" presStyleCnt="0">
        <dgm:presLayoutVars>
          <dgm:chMax val="0"/>
          <dgm:chPref val="0"/>
        </dgm:presLayoutVars>
      </dgm:prSet>
      <dgm:spPr/>
    </dgm:pt>
    <dgm:pt modelId="{19CA07E9-59D3-4FD3-9F79-A60E5313D303}" type="pres">
      <dgm:prSet presAssocID="{62809588-AC4C-443E-B788-BA73AA6B8CA7}" presName="ChildAccent" presStyleLbl="solidFgAcc1" presStyleIdx="16" presStyleCnt="24"/>
      <dgm:spPr/>
    </dgm:pt>
    <dgm:pt modelId="{FF1CA482-96FD-4AB2-A286-F50C43ED3067}" type="pres">
      <dgm:prSet presAssocID="{62809588-AC4C-443E-B788-BA73AA6B8CA7}" presName="Child" presStyleLbl="revTx" presStyleIdx="19" presStyleCnt="27">
        <dgm:presLayoutVars>
          <dgm:chMax val="0"/>
          <dgm:chPref val="0"/>
          <dgm:bulletEnabled val="1"/>
        </dgm:presLayoutVars>
      </dgm:prSet>
      <dgm:spPr/>
    </dgm:pt>
    <dgm:pt modelId="{2F911E50-2177-448D-B9EB-2C9C353D1486}" type="pres">
      <dgm:prSet presAssocID="{45B97FFB-AA52-4998-9124-3E0338822E07}" presName="childComposite" presStyleCnt="0">
        <dgm:presLayoutVars>
          <dgm:chMax val="0"/>
          <dgm:chPref val="0"/>
        </dgm:presLayoutVars>
      </dgm:prSet>
      <dgm:spPr/>
    </dgm:pt>
    <dgm:pt modelId="{E64D5A27-389B-4C88-B30D-09D12E2F1CDC}" type="pres">
      <dgm:prSet presAssocID="{45B97FFB-AA52-4998-9124-3E0338822E07}" presName="ChildAccent" presStyleLbl="solidFgAcc1" presStyleIdx="17" presStyleCnt="24"/>
      <dgm:spPr/>
    </dgm:pt>
    <dgm:pt modelId="{0F5FBB2E-857D-4B3C-A3CB-FA39D715B090}" type="pres">
      <dgm:prSet presAssocID="{45B97FFB-AA52-4998-9124-3E0338822E07}" presName="Child" presStyleLbl="revTx" presStyleIdx="20" presStyleCnt="27">
        <dgm:presLayoutVars>
          <dgm:chMax val="0"/>
          <dgm:chPref val="0"/>
          <dgm:bulletEnabled val="1"/>
        </dgm:presLayoutVars>
      </dgm:prSet>
      <dgm:spPr/>
    </dgm:pt>
    <dgm:pt modelId="{9900E5DA-9FA9-469B-AA1D-A862D2F9B857}" type="pres">
      <dgm:prSet presAssocID="{24D46802-F33A-4D8D-9D8A-9F0D83BB2462}" presName="childComposite" presStyleCnt="0">
        <dgm:presLayoutVars>
          <dgm:chMax val="0"/>
          <dgm:chPref val="0"/>
        </dgm:presLayoutVars>
      </dgm:prSet>
      <dgm:spPr/>
    </dgm:pt>
    <dgm:pt modelId="{35166278-BA82-45D1-9E50-E318DECD7A4B}" type="pres">
      <dgm:prSet presAssocID="{24D46802-F33A-4D8D-9D8A-9F0D83BB2462}" presName="ChildAccent" presStyleLbl="solidFgAcc1" presStyleIdx="18" presStyleCnt="24"/>
      <dgm:spPr/>
    </dgm:pt>
    <dgm:pt modelId="{38A3B7BD-E811-465B-8B16-2D6578338539}" type="pres">
      <dgm:prSet presAssocID="{24D46802-F33A-4D8D-9D8A-9F0D83BB2462}" presName="Child" presStyleLbl="revTx" presStyleIdx="21" presStyleCnt="27">
        <dgm:presLayoutVars>
          <dgm:chMax val="0"/>
          <dgm:chPref val="0"/>
          <dgm:bulletEnabled val="1"/>
        </dgm:presLayoutVars>
      </dgm:prSet>
      <dgm:spPr/>
    </dgm:pt>
    <dgm:pt modelId="{BC99AF31-4FEB-4288-841E-492153CEE06D}" type="pres">
      <dgm:prSet presAssocID="{5B5410D1-4A0A-4C1C-89D9-98F82F0D2DA0}" presName="childComposite" presStyleCnt="0">
        <dgm:presLayoutVars>
          <dgm:chMax val="0"/>
          <dgm:chPref val="0"/>
        </dgm:presLayoutVars>
      </dgm:prSet>
      <dgm:spPr/>
    </dgm:pt>
    <dgm:pt modelId="{285D1153-36DD-4314-887A-899E9D209FD6}" type="pres">
      <dgm:prSet presAssocID="{5B5410D1-4A0A-4C1C-89D9-98F82F0D2DA0}" presName="ChildAccent" presStyleLbl="solidFgAcc1" presStyleIdx="19" presStyleCnt="24"/>
      <dgm:spPr/>
    </dgm:pt>
    <dgm:pt modelId="{2CC4069B-E564-45DD-B271-8A35442533CA}" type="pres">
      <dgm:prSet presAssocID="{5B5410D1-4A0A-4C1C-89D9-98F82F0D2DA0}" presName="Child" presStyleLbl="revTx" presStyleIdx="22" presStyleCnt="27">
        <dgm:presLayoutVars>
          <dgm:chMax val="0"/>
          <dgm:chPref val="0"/>
          <dgm:bulletEnabled val="1"/>
        </dgm:presLayoutVars>
      </dgm:prSet>
      <dgm:spPr/>
    </dgm:pt>
    <dgm:pt modelId="{00D932CA-E4A5-4C9F-82A8-597DF3AE596F}" type="pres">
      <dgm:prSet presAssocID="{1A8DA35F-AE1E-43C3-A9D6-9A9AE78369A7}" presName="childComposite" presStyleCnt="0">
        <dgm:presLayoutVars>
          <dgm:chMax val="0"/>
          <dgm:chPref val="0"/>
        </dgm:presLayoutVars>
      </dgm:prSet>
      <dgm:spPr/>
    </dgm:pt>
    <dgm:pt modelId="{41CA7A82-2C1E-4FFB-9169-774B5372BE24}" type="pres">
      <dgm:prSet presAssocID="{1A8DA35F-AE1E-43C3-A9D6-9A9AE78369A7}" presName="ChildAccent" presStyleLbl="solidFgAcc1" presStyleIdx="20" presStyleCnt="24"/>
      <dgm:spPr/>
    </dgm:pt>
    <dgm:pt modelId="{C8F4C43A-978E-4B95-A4C0-51B3C02B00E7}" type="pres">
      <dgm:prSet presAssocID="{1A8DA35F-AE1E-43C3-A9D6-9A9AE78369A7}" presName="Child" presStyleLbl="revTx" presStyleIdx="23" presStyleCnt="27">
        <dgm:presLayoutVars>
          <dgm:chMax val="0"/>
          <dgm:chPref val="0"/>
          <dgm:bulletEnabled val="1"/>
        </dgm:presLayoutVars>
      </dgm:prSet>
      <dgm:spPr/>
    </dgm:pt>
    <dgm:pt modelId="{3BD013D3-EEAA-4597-8591-FAD0B2390C07}" type="pres">
      <dgm:prSet presAssocID="{E5B70001-A4DB-4498-B79F-8D85EB21DE28}" presName="childComposite" presStyleCnt="0">
        <dgm:presLayoutVars>
          <dgm:chMax val="0"/>
          <dgm:chPref val="0"/>
        </dgm:presLayoutVars>
      </dgm:prSet>
      <dgm:spPr/>
    </dgm:pt>
    <dgm:pt modelId="{71135869-14C6-4D8B-BC6D-9D8B06D79247}" type="pres">
      <dgm:prSet presAssocID="{E5B70001-A4DB-4498-B79F-8D85EB21DE28}" presName="ChildAccent" presStyleLbl="solidFgAcc1" presStyleIdx="21" presStyleCnt="24"/>
      <dgm:spPr/>
    </dgm:pt>
    <dgm:pt modelId="{A839B08C-0C2D-428D-9CF8-063906B68A15}" type="pres">
      <dgm:prSet presAssocID="{E5B70001-A4DB-4498-B79F-8D85EB21DE28}" presName="Child" presStyleLbl="revTx" presStyleIdx="24" presStyleCnt="27">
        <dgm:presLayoutVars>
          <dgm:chMax val="0"/>
          <dgm:chPref val="0"/>
          <dgm:bulletEnabled val="1"/>
        </dgm:presLayoutVars>
      </dgm:prSet>
      <dgm:spPr/>
    </dgm:pt>
    <dgm:pt modelId="{5F7F4E3F-244F-4013-8ECF-46934684FA11}" type="pres">
      <dgm:prSet presAssocID="{CDF5705C-9C9F-477C-89DA-BB3E4B5E7D42}" presName="childComposite" presStyleCnt="0">
        <dgm:presLayoutVars>
          <dgm:chMax val="0"/>
          <dgm:chPref val="0"/>
        </dgm:presLayoutVars>
      </dgm:prSet>
      <dgm:spPr/>
    </dgm:pt>
    <dgm:pt modelId="{C0A3CE65-D5D9-4409-867C-E9B86F141E65}" type="pres">
      <dgm:prSet presAssocID="{CDF5705C-9C9F-477C-89DA-BB3E4B5E7D42}" presName="ChildAccent" presStyleLbl="solidFgAcc1" presStyleIdx="22" presStyleCnt="24"/>
      <dgm:spPr/>
    </dgm:pt>
    <dgm:pt modelId="{E4DA2E05-81AE-4706-A07F-7ED719AD2DA7}" type="pres">
      <dgm:prSet presAssocID="{CDF5705C-9C9F-477C-89DA-BB3E4B5E7D42}" presName="Child" presStyleLbl="revTx" presStyleIdx="25" presStyleCnt="27">
        <dgm:presLayoutVars>
          <dgm:chMax val="0"/>
          <dgm:chPref val="0"/>
          <dgm:bulletEnabled val="1"/>
        </dgm:presLayoutVars>
      </dgm:prSet>
      <dgm:spPr/>
    </dgm:pt>
    <dgm:pt modelId="{A0B167FA-C4BB-4C58-AA12-4E9050B6A0BB}" type="pres">
      <dgm:prSet presAssocID="{566228CD-A4E5-4151-9086-B5361D146FB3}" presName="childComposite" presStyleCnt="0">
        <dgm:presLayoutVars>
          <dgm:chMax val="0"/>
          <dgm:chPref val="0"/>
        </dgm:presLayoutVars>
      </dgm:prSet>
      <dgm:spPr/>
    </dgm:pt>
    <dgm:pt modelId="{30B70F7D-E066-4352-887D-52EDE72DC1A3}" type="pres">
      <dgm:prSet presAssocID="{566228CD-A4E5-4151-9086-B5361D146FB3}" presName="ChildAccent" presStyleLbl="solidFgAcc1" presStyleIdx="23" presStyleCnt="24"/>
      <dgm:spPr/>
    </dgm:pt>
    <dgm:pt modelId="{7821C66B-B05D-462A-9A89-93CB96082945}" type="pres">
      <dgm:prSet presAssocID="{566228CD-A4E5-4151-9086-B5361D146FB3}" presName="Child" presStyleLbl="revTx" presStyleIdx="26" presStyleCnt="27">
        <dgm:presLayoutVars>
          <dgm:chMax val="0"/>
          <dgm:chPref val="0"/>
          <dgm:bulletEnabled val="1"/>
        </dgm:presLayoutVars>
      </dgm:prSet>
      <dgm:spPr/>
    </dgm:pt>
  </dgm:ptLst>
  <dgm:cxnLst>
    <dgm:cxn modelId="{F96AD100-94B6-454F-8923-65138136C417}" type="presOf" srcId="{45B97FFB-AA52-4998-9124-3E0338822E07}" destId="{0F5FBB2E-857D-4B3C-A3CB-FA39D715B090}" srcOrd="0" destOrd="0" presId="urn:microsoft.com/office/officeart/2008/layout/SquareAccentList"/>
    <dgm:cxn modelId="{95AC710E-DA0D-4DF6-9E58-22F06FC94CDA}" type="presOf" srcId="{A3DCE1E4-54D3-4164-BB58-283EFC7F52A2}" destId="{814AA328-6D9D-4B3B-844B-DC110448F261}" srcOrd="0" destOrd="0" presId="urn:microsoft.com/office/officeart/2008/layout/SquareAccentList"/>
    <dgm:cxn modelId="{3BC30012-A7F4-4D8E-83BA-1696ADDD7CBD}" srcId="{E6B7922D-38D9-497E-8405-FDF25B88F79B}" destId="{6EB73DBD-8392-48E2-9252-797A5CAA0F95}" srcOrd="7" destOrd="0" parTransId="{A89E7EE5-26C1-472A-AF69-F484F823A1E4}" sibTransId="{C695214B-EB9D-4908-9B7F-6B0E504632FD}"/>
    <dgm:cxn modelId="{73A9E819-2139-46E2-B525-5987B845C4CF}" srcId="{3E5A8877-8516-4F23-989D-A42AC9EBDE81}" destId="{62809588-AC4C-443E-B788-BA73AA6B8CA7}" srcOrd="0" destOrd="0" parTransId="{6FAE485F-99D6-43DB-A7E7-1CB2B6325CD8}" sibTransId="{9296F1CB-4847-4BAB-9429-09F0E4B9E504}"/>
    <dgm:cxn modelId="{FDD7EF23-2487-496C-86B2-46279A80DE98}" srcId="{3E5A8877-8516-4F23-989D-A42AC9EBDE81}" destId="{45B97FFB-AA52-4998-9124-3E0338822E07}" srcOrd="1" destOrd="0" parTransId="{5943AD48-BFCD-49B9-86DD-C821DA461D39}" sibTransId="{8090E944-891E-4C18-8D8F-BEEA029F46AE}"/>
    <dgm:cxn modelId="{F28ED627-28EB-4BE8-8928-1E713BD9D8C3}" type="presOf" srcId="{1A8DA35F-AE1E-43C3-A9D6-9A9AE78369A7}" destId="{C8F4C43A-978E-4B95-A4C0-51B3C02B00E7}" srcOrd="0" destOrd="0" presId="urn:microsoft.com/office/officeart/2008/layout/SquareAccentList"/>
    <dgm:cxn modelId="{0A428C33-9B24-4E15-9613-6C1E5E1C3B0A}" srcId="{95BF44A2-3D2E-4C97-A74C-AF13AB9C5F7F}" destId="{B1ED24FF-FD93-4495-A4E6-8D1C02926791}" srcOrd="4" destOrd="0" parTransId="{2F8EB070-EE05-47E2-9B53-23728F2CC2C5}" sibTransId="{D6375CB5-1753-4590-87B7-E1A56C773EED}"/>
    <dgm:cxn modelId="{71548839-5D08-4B39-A3CF-A9CD91E61546}" type="presOf" srcId="{E6B7922D-38D9-497E-8405-FDF25B88F79B}" destId="{A0402905-2791-427D-979C-90A1A512DE5E}" srcOrd="0" destOrd="0" presId="urn:microsoft.com/office/officeart/2008/layout/SquareAccentList"/>
    <dgm:cxn modelId="{35615A3A-8AD3-4C3C-BAA1-25BBBB09465A}" type="presOf" srcId="{566228CD-A4E5-4151-9086-B5361D146FB3}" destId="{7821C66B-B05D-462A-9A89-93CB96082945}" srcOrd="0" destOrd="0" presId="urn:microsoft.com/office/officeart/2008/layout/SquareAccentList"/>
    <dgm:cxn modelId="{C58C1F3B-4FC6-45E8-A9D2-1418C0F8D70E}" type="presOf" srcId="{24D46802-F33A-4D8D-9D8A-9F0D83BB2462}" destId="{38A3B7BD-E811-465B-8B16-2D6578338539}" srcOrd="0" destOrd="0" presId="urn:microsoft.com/office/officeart/2008/layout/SquareAccentList"/>
    <dgm:cxn modelId="{22111D3F-B180-4494-93B7-4249F507A0A2}" type="presOf" srcId="{5B5410D1-4A0A-4C1C-89D9-98F82F0D2DA0}" destId="{2CC4069B-E564-45DD-B271-8A35442533CA}" srcOrd="0" destOrd="0" presId="urn:microsoft.com/office/officeart/2008/layout/SquareAccentList"/>
    <dgm:cxn modelId="{43A1BC5E-9BFC-4B9F-8F4A-980136A4D509}" type="presOf" srcId="{7E419609-A11C-498A-8587-4E3F78194C12}" destId="{51137686-F005-4A79-A952-2A4E04A00E4C}" srcOrd="0" destOrd="0" presId="urn:microsoft.com/office/officeart/2008/layout/SquareAccentList"/>
    <dgm:cxn modelId="{DCE5A766-04B2-48BC-AAC2-1AF25CCE81E8}" type="presOf" srcId="{B1ED24FF-FD93-4495-A4E6-8D1C02926791}" destId="{FC2E7ECA-07B9-4925-B47D-59A789259B4B}" srcOrd="0" destOrd="0" presId="urn:microsoft.com/office/officeart/2008/layout/SquareAccentList"/>
    <dgm:cxn modelId="{5ACF3A48-82F4-4898-AE83-7E328F560744}" srcId="{95BF44A2-3D2E-4C97-A74C-AF13AB9C5F7F}" destId="{8AB9DE8B-FC84-4B80-B100-F76608592642}" srcOrd="7" destOrd="0" parTransId="{C14A479E-B35F-4B9B-A547-5EC6029D1FD0}" sibTransId="{DC695E01-DA07-4418-AA1F-B85D2BE04207}"/>
    <dgm:cxn modelId="{BCA27668-A08A-468B-BAEB-25A96C45427E}" srcId="{95BF44A2-3D2E-4C97-A74C-AF13AB9C5F7F}" destId="{6592A90A-7297-424C-898C-57CDD3DABC24}" srcOrd="6" destOrd="0" parTransId="{AF9D0D0D-FEC5-4EBC-8ED6-F75E427EACCC}" sibTransId="{653BD86E-426A-49A4-94A1-D308003F77FA}"/>
    <dgm:cxn modelId="{33759D71-0FAF-4537-BA36-5A17D4FC7F8F}" type="presOf" srcId="{CBC8E37A-50FD-42B2-9710-B030C50382B7}" destId="{53B92981-206C-4E71-9CED-054D99A194A3}" srcOrd="0" destOrd="0" presId="urn:microsoft.com/office/officeart/2008/layout/SquareAccentList"/>
    <dgm:cxn modelId="{BA1D4753-271B-4697-BB92-28B3BF6DC1A5}" srcId="{E6B7922D-38D9-497E-8405-FDF25B88F79B}" destId="{A150B6F8-9F72-4844-8B12-AB71322F629A}" srcOrd="3" destOrd="0" parTransId="{658355CF-B2E0-4CF9-AE4F-57EEEC0CC0BC}" sibTransId="{A6C437DC-DB01-4128-9C4C-76ED066C1C23}"/>
    <dgm:cxn modelId="{B645ED54-38F6-4440-9B8F-04889CCDE06D}" srcId="{E6B7922D-38D9-497E-8405-FDF25B88F79B}" destId="{FC0E5C84-B652-4B78-BA78-2D7080AFC427}" srcOrd="1" destOrd="0" parTransId="{D5630F41-F930-4B98-8181-ABCB8CC78CD6}" sibTransId="{D88EEAFB-4DB8-48D1-80BE-CEE1094B3551}"/>
    <dgm:cxn modelId="{D8C62179-AA76-40AE-BCCE-862114F85B55}" srcId="{3E5A8877-8516-4F23-989D-A42AC9EBDE81}" destId="{5B5410D1-4A0A-4C1C-89D9-98F82F0D2DA0}" srcOrd="3" destOrd="0" parTransId="{98995F98-B410-4492-A19E-CBF92DEF5884}" sibTransId="{2C3DF22B-CD27-4689-9EF7-28F972DF733A}"/>
    <dgm:cxn modelId="{04DC2679-69F0-4B5D-BFC8-3AC7514E34C2}" srcId="{95BF44A2-3D2E-4C97-A74C-AF13AB9C5F7F}" destId="{7E419609-A11C-498A-8587-4E3F78194C12}" srcOrd="2" destOrd="0" parTransId="{1F5F38D7-F684-492B-A5F6-7F0F847E99B0}" sibTransId="{552B0C05-EE04-4ED2-81A7-C7C6D595A3FE}"/>
    <dgm:cxn modelId="{A6E1007F-73BA-447C-A8B9-F624E828347C}" srcId="{3E5A8877-8516-4F23-989D-A42AC9EBDE81}" destId="{CDF5705C-9C9F-477C-89DA-BB3E4B5E7D42}" srcOrd="6" destOrd="0" parTransId="{CF92D3B8-FC52-4C1A-82B5-83907B257FD2}" sibTransId="{2B415C1B-13A6-458D-BE99-34919FF87B06}"/>
    <dgm:cxn modelId="{1DEE5C8F-A10E-4EC2-B207-90C22825B319}" srcId="{3E5A8877-8516-4F23-989D-A42AC9EBDE81}" destId="{566228CD-A4E5-4151-9086-B5361D146FB3}" srcOrd="7" destOrd="0" parTransId="{805A0E0F-E206-40CB-8C11-F43226E2A574}" sibTransId="{1A5C33E5-644B-4AE6-B390-70864F3F64F2}"/>
    <dgm:cxn modelId="{ADAB4396-84E8-4467-8D4A-E9D4D8E292D0}" type="presOf" srcId="{04886EED-32FF-4F9C-B750-354D771E6811}" destId="{E7768DD1-88AB-46B7-AE69-2790D5D464B8}" srcOrd="0" destOrd="0" presId="urn:microsoft.com/office/officeart/2008/layout/SquareAccentList"/>
    <dgm:cxn modelId="{F66D939A-9F78-4609-A320-5D37C355BE0F}" srcId="{95BF44A2-3D2E-4C97-A74C-AF13AB9C5F7F}" destId="{A3DCE1E4-54D3-4164-BB58-283EFC7F52A2}" srcOrd="1" destOrd="0" parTransId="{4DF20F87-9340-41CC-AB28-71F1AB5EFF27}" sibTransId="{3E8AC17A-8042-4017-A7D2-09C420978CEA}"/>
    <dgm:cxn modelId="{BA85519C-4C64-4AA1-9D0C-5169C312FCA8}" srcId="{E6B7922D-38D9-497E-8405-FDF25B88F79B}" destId="{D3B2CBE0-AEA2-42D9-9351-A65A243D50D8}" srcOrd="2" destOrd="0" parTransId="{B63DE57B-6487-4DBD-A48F-DBA5A997CE3D}" sibTransId="{1384E20A-4AC3-43F1-AF2E-63623B2A2F67}"/>
    <dgm:cxn modelId="{BCF0209F-9EF1-41BB-AB44-5D52F1730F0B}" srcId="{3E5A8877-8516-4F23-989D-A42AC9EBDE81}" destId="{24D46802-F33A-4D8D-9D8A-9F0D83BB2462}" srcOrd="2" destOrd="0" parTransId="{764EADF6-E86B-45A8-808A-0F63B9B62BD0}" sibTransId="{D4041C67-8DBC-4544-BDCC-B6B22B9FC8E4}"/>
    <dgm:cxn modelId="{E0062AA3-6343-48DD-8518-78864D973C54}" type="presOf" srcId="{D7FA757B-5BB9-4E0F-8CFC-A68A767863F6}" destId="{6D7EBA1C-ACDC-460D-A7F7-0C7E5F79A3BE}" srcOrd="0" destOrd="0" presId="urn:microsoft.com/office/officeart/2008/layout/SquareAccentList"/>
    <dgm:cxn modelId="{87BBB8A4-1667-4FA4-BFE9-3D69E58EF2E8}" type="presOf" srcId="{CDF5705C-9C9F-477C-89DA-BB3E4B5E7D42}" destId="{E4DA2E05-81AE-4706-A07F-7ED719AD2DA7}" srcOrd="0" destOrd="0" presId="urn:microsoft.com/office/officeart/2008/layout/SquareAccentList"/>
    <dgm:cxn modelId="{A8D3FEA5-6E2F-47B7-8F93-B5B720749A0F}" srcId="{7B8CC202-B752-40FE-B419-654789753897}" destId="{3E5A8877-8516-4F23-989D-A42AC9EBDE81}" srcOrd="2" destOrd="0" parTransId="{181DF065-740B-433A-9066-A63EB9CEDE49}" sibTransId="{EF30065D-3465-48E3-B7F9-FC3964DDB277}"/>
    <dgm:cxn modelId="{AE903AAA-413C-4E91-AD0B-DDBE5A6DCF9D}" type="presOf" srcId="{A81FB61C-5966-456B-9B50-799BCDD03039}" destId="{938E36E6-C91C-4935-AE16-928DCAF403FF}" srcOrd="0" destOrd="0" presId="urn:microsoft.com/office/officeart/2008/layout/SquareAccentList"/>
    <dgm:cxn modelId="{644166AA-4E0E-487F-8196-8FA28CBD96F1}" srcId="{E6B7922D-38D9-497E-8405-FDF25B88F79B}" destId="{E84B8ADA-0445-4542-A910-BA1D0BCA2599}" srcOrd="4" destOrd="0" parTransId="{9D68786E-3DC1-4CBD-B110-F3364DB4283C}" sibTransId="{0A663E92-B7CC-4993-9E54-7AA5F69998EE}"/>
    <dgm:cxn modelId="{57B7C7AB-0E2B-4688-AF8B-C449D4512B96}" type="presOf" srcId="{6EB73DBD-8392-48E2-9252-797A5CAA0F95}" destId="{96D2A024-BD83-4BB0-A4B6-5A2BECD5E45C}" srcOrd="0" destOrd="0" presId="urn:microsoft.com/office/officeart/2008/layout/SquareAccentList"/>
    <dgm:cxn modelId="{7AD863AD-48D7-4F9D-842E-816F63BB27BB}" srcId="{E6B7922D-38D9-497E-8405-FDF25B88F79B}" destId="{4CF779FC-1F0E-431A-B99C-5E8A0FBFD46D}" srcOrd="0" destOrd="0" parTransId="{5503EBF8-849E-4567-9F9A-23081DCF12FF}" sibTransId="{1A9DE834-4A89-4C6A-918D-19634E7C723B}"/>
    <dgm:cxn modelId="{13409DB1-2A83-4583-BDA8-2679A093EB85}" type="presOf" srcId="{D3B2CBE0-AEA2-42D9-9351-A65A243D50D8}" destId="{C67202BA-8C66-412D-A54C-799C264DC552}" srcOrd="0" destOrd="0" presId="urn:microsoft.com/office/officeart/2008/layout/SquareAccentList"/>
    <dgm:cxn modelId="{BCDBBDBD-9761-44ED-8C42-91F2E56E2008}" srcId="{E6B7922D-38D9-497E-8405-FDF25B88F79B}" destId="{CBC8E37A-50FD-42B2-9710-B030C50382B7}" srcOrd="5" destOrd="0" parTransId="{04131B4D-61C6-440B-AE04-D835F81C21E7}" sibTransId="{B8FB7E8C-0BE2-4883-BECC-43CD64412D52}"/>
    <dgm:cxn modelId="{23314ABF-C5D1-4097-8CFD-631780818BB0}" srcId="{7B8CC202-B752-40FE-B419-654789753897}" destId="{E6B7922D-38D9-497E-8405-FDF25B88F79B}" srcOrd="0" destOrd="0" parTransId="{2D6C7BB3-67C1-45F8-AD9E-52C517DF2A85}" sibTransId="{048D5C40-6CCB-4598-BA4D-EA29BF8B155D}"/>
    <dgm:cxn modelId="{A02DC6C6-B684-4A08-B842-F47E3DB92737}" type="presOf" srcId="{FC0E5C84-B652-4B78-BA78-2D7080AFC427}" destId="{1BFFB145-FE2C-4B0E-8F0F-4A4F60B4C819}" srcOrd="0" destOrd="0" presId="urn:microsoft.com/office/officeart/2008/layout/SquareAccentList"/>
    <dgm:cxn modelId="{16154CC8-199A-4C2D-B955-BE9FD11139D9}" srcId="{95BF44A2-3D2E-4C97-A74C-AF13AB9C5F7F}" destId="{A81FB61C-5966-456B-9B50-799BCDD03039}" srcOrd="5" destOrd="0" parTransId="{3AB818C5-C753-4C62-B4C8-B5851A8EF9B4}" sibTransId="{0F5A56AE-004F-4B14-985D-F8F1D5C44517}"/>
    <dgm:cxn modelId="{E42174CE-2EE8-42A4-A74F-50D944D4F6EF}" srcId="{E6B7922D-38D9-497E-8405-FDF25B88F79B}" destId="{D7FA757B-5BB9-4E0F-8CFC-A68A767863F6}" srcOrd="6" destOrd="0" parTransId="{9CDF4B27-B4BE-4DAE-A43E-5E29B6C62E35}" sibTransId="{6A059420-E2F2-46DB-AEA9-79D9E979EE6E}"/>
    <dgm:cxn modelId="{0AA4D0CE-8BEC-466E-B044-1296B44995FE}" type="presOf" srcId="{E5B70001-A4DB-4498-B79F-8D85EB21DE28}" destId="{A839B08C-0C2D-428D-9CF8-063906B68A15}" srcOrd="0" destOrd="0" presId="urn:microsoft.com/office/officeart/2008/layout/SquareAccentList"/>
    <dgm:cxn modelId="{99BAC3D2-85EB-446C-8AC7-E6FB1676EC0A}" type="presOf" srcId="{3E5A8877-8516-4F23-989D-A42AC9EBDE81}" destId="{6251C7F9-F7F8-4A65-BD32-23E8C8E2990B}" srcOrd="0" destOrd="0" presId="urn:microsoft.com/office/officeart/2008/layout/SquareAccentList"/>
    <dgm:cxn modelId="{A31ADEDB-7ACC-4604-86CC-6C7B1065E020}" srcId="{3E5A8877-8516-4F23-989D-A42AC9EBDE81}" destId="{1A8DA35F-AE1E-43C3-A9D6-9A9AE78369A7}" srcOrd="4" destOrd="0" parTransId="{E8D93C2A-49C0-4219-84DC-3B0E9780CAA2}" sibTransId="{65A89CFF-9BD8-4194-B1D1-03829B7C2241}"/>
    <dgm:cxn modelId="{0FCD66DE-548E-4A2B-873C-A13CA46EB6B4}" type="presOf" srcId="{4CF779FC-1F0E-431A-B99C-5E8A0FBFD46D}" destId="{5B57FF3E-5191-40BE-BB97-B852A77DEB3B}" srcOrd="0" destOrd="0" presId="urn:microsoft.com/office/officeart/2008/layout/SquareAccentList"/>
    <dgm:cxn modelId="{1A68D5DE-8A31-45EE-943B-48F45F10F9C8}" srcId="{3E5A8877-8516-4F23-989D-A42AC9EBDE81}" destId="{E5B70001-A4DB-4498-B79F-8D85EB21DE28}" srcOrd="5" destOrd="0" parTransId="{7C1F68A4-26E1-43C2-9653-15F3DA225C64}" sibTransId="{3C8A31EA-BBE6-49A4-93DF-580987E9220B}"/>
    <dgm:cxn modelId="{09979BE1-7F55-4636-8CEE-9BB2730E6852}" type="presOf" srcId="{7B8CC202-B752-40FE-B419-654789753897}" destId="{1840B8C7-CDF4-4BB0-AC31-4073FBAC1504}" srcOrd="0" destOrd="0" presId="urn:microsoft.com/office/officeart/2008/layout/SquareAccentList"/>
    <dgm:cxn modelId="{09672CE2-8E06-4093-8262-501CF8C77C96}" type="presOf" srcId="{8AB9DE8B-FC84-4B80-B100-F76608592642}" destId="{A30F2D80-B6DC-45B4-8019-743C3E39D28D}" srcOrd="0" destOrd="0" presId="urn:microsoft.com/office/officeart/2008/layout/SquareAccentList"/>
    <dgm:cxn modelId="{0E2302EA-43C3-458B-9B08-02F971F4D13E}" type="presOf" srcId="{A150B6F8-9F72-4844-8B12-AB71322F629A}" destId="{8DADF7A7-5080-47CC-B0A0-D1FF33996352}" srcOrd="0" destOrd="0" presId="urn:microsoft.com/office/officeart/2008/layout/SquareAccentList"/>
    <dgm:cxn modelId="{E0C6ACEB-02B3-446F-B6C7-8D5B6AAEF767}" srcId="{95BF44A2-3D2E-4C97-A74C-AF13AB9C5F7F}" destId="{F2CA1578-81AB-4CE7-A62E-2B08A8D17C22}" srcOrd="0" destOrd="0" parTransId="{411D34B7-AC27-498A-BA35-566DEDC94761}" sibTransId="{AA6D5751-DA79-4420-9734-45C3406EC7B1}"/>
    <dgm:cxn modelId="{7C14CCEC-9E66-4C47-A72D-B6BD40EE671C}" type="presOf" srcId="{62809588-AC4C-443E-B788-BA73AA6B8CA7}" destId="{FF1CA482-96FD-4AB2-A286-F50C43ED3067}" srcOrd="0" destOrd="0" presId="urn:microsoft.com/office/officeart/2008/layout/SquareAccentList"/>
    <dgm:cxn modelId="{7A4D68EE-C8D4-440C-9DF9-7E7BFEE80B10}" type="presOf" srcId="{F2CA1578-81AB-4CE7-A62E-2B08A8D17C22}" destId="{C620AF24-F353-4F4D-A66A-4BB04F3E8FA6}" srcOrd="0" destOrd="0" presId="urn:microsoft.com/office/officeart/2008/layout/SquareAccentList"/>
    <dgm:cxn modelId="{805417EF-B4FE-40E3-9F1E-BD4E962156A7}" type="presOf" srcId="{6592A90A-7297-424C-898C-57CDD3DABC24}" destId="{15A9DAC7-6BB5-46F1-89B5-6638E74CF6F6}" srcOrd="0" destOrd="0" presId="urn:microsoft.com/office/officeart/2008/layout/SquareAccentList"/>
    <dgm:cxn modelId="{9A380FF0-15C0-4E59-A88B-144FC0A9AA52}" type="presOf" srcId="{95BF44A2-3D2E-4C97-A74C-AF13AB9C5F7F}" destId="{C674D963-CA5D-4C08-9C46-FAB15B46EB1B}" srcOrd="0" destOrd="0" presId="urn:microsoft.com/office/officeart/2008/layout/SquareAccentList"/>
    <dgm:cxn modelId="{6840A4F0-9F53-4C8B-B22F-A225785D4617}" srcId="{95BF44A2-3D2E-4C97-A74C-AF13AB9C5F7F}" destId="{04886EED-32FF-4F9C-B750-354D771E6811}" srcOrd="3" destOrd="0" parTransId="{D6346D87-AF37-4725-9CD7-E7B1A528632F}" sibTransId="{7F477C2A-EC06-41B9-A0D0-D4DD87D34BC8}"/>
    <dgm:cxn modelId="{2EFFE0FB-0E16-449A-B6D7-BD3D1752BFBC}" type="presOf" srcId="{E84B8ADA-0445-4542-A910-BA1D0BCA2599}" destId="{C7D5D368-F122-4655-9969-71E10EEEECE7}" srcOrd="0" destOrd="0" presId="urn:microsoft.com/office/officeart/2008/layout/SquareAccentList"/>
    <dgm:cxn modelId="{11523AFF-26CA-425E-89B0-21B9DB46B8DC}" srcId="{7B8CC202-B752-40FE-B419-654789753897}" destId="{95BF44A2-3D2E-4C97-A74C-AF13AB9C5F7F}" srcOrd="1" destOrd="0" parTransId="{B9513A66-60AF-42FB-9AB6-6ACA338CDE2B}" sibTransId="{A6DE71B4-5C19-48B2-AB0B-7E953AB65F91}"/>
    <dgm:cxn modelId="{CADF83F2-CC1C-42D5-85A5-A085101ED94D}" type="presParOf" srcId="{1840B8C7-CDF4-4BB0-AC31-4073FBAC1504}" destId="{FED67DC1-A626-4AB9-B123-041EA91BC1CF}" srcOrd="0" destOrd="0" presId="urn:microsoft.com/office/officeart/2008/layout/SquareAccentList"/>
    <dgm:cxn modelId="{879ACAFA-A194-4D4E-A89E-85EBE6FD02D7}" type="presParOf" srcId="{FED67DC1-A626-4AB9-B123-041EA91BC1CF}" destId="{2ABD61C2-B65E-491B-BA44-C6701DC3E201}" srcOrd="0" destOrd="0" presId="urn:microsoft.com/office/officeart/2008/layout/SquareAccentList"/>
    <dgm:cxn modelId="{A0DEBF13-3F51-41C1-ABB3-C9485871F91B}" type="presParOf" srcId="{2ABD61C2-B65E-491B-BA44-C6701DC3E201}" destId="{586285CE-B48A-4213-B37F-75B9A49EE278}" srcOrd="0" destOrd="0" presId="urn:microsoft.com/office/officeart/2008/layout/SquareAccentList"/>
    <dgm:cxn modelId="{4951E102-F809-491F-9F7E-D5942ABBF882}" type="presParOf" srcId="{2ABD61C2-B65E-491B-BA44-C6701DC3E201}" destId="{D958B38D-8F96-497B-9E0E-F61D47298784}" srcOrd="1" destOrd="0" presId="urn:microsoft.com/office/officeart/2008/layout/SquareAccentList"/>
    <dgm:cxn modelId="{DA4C8F5F-2D40-40D4-9F6A-674E8563EC79}" type="presParOf" srcId="{2ABD61C2-B65E-491B-BA44-C6701DC3E201}" destId="{A0402905-2791-427D-979C-90A1A512DE5E}" srcOrd="2" destOrd="0" presId="urn:microsoft.com/office/officeart/2008/layout/SquareAccentList"/>
    <dgm:cxn modelId="{5965CFD0-53B4-4393-B9D5-6CC66D957877}" type="presParOf" srcId="{FED67DC1-A626-4AB9-B123-041EA91BC1CF}" destId="{2574FF3E-E179-4C6A-A87D-506FB64BFFA8}" srcOrd="1" destOrd="0" presId="urn:microsoft.com/office/officeart/2008/layout/SquareAccentList"/>
    <dgm:cxn modelId="{AE05E985-D329-43AC-AB49-67DEE0771F92}" type="presParOf" srcId="{2574FF3E-E179-4C6A-A87D-506FB64BFFA8}" destId="{788CAB38-CF6E-4EAF-A393-B666DB6F01BD}" srcOrd="0" destOrd="0" presId="urn:microsoft.com/office/officeart/2008/layout/SquareAccentList"/>
    <dgm:cxn modelId="{4DDDE3B8-2B17-410C-8D58-8BEB61FF9592}" type="presParOf" srcId="{788CAB38-CF6E-4EAF-A393-B666DB6F01BD}" destId="{F2EB681C-9654-4186-9743-A9BAC4470C07}" srcOrd="0" destOrd="0" presId="urn:microsoft.com/office/officeart/2008/layout/SquareAccentList"/>
    <dgm:cxn modelId="{E5323E7B-6B44-4955-AB4F-23344180B779}" type="presParOf" srcId="{788CAB38-CF6E-4EAF-A393-B666DB6F01BD}" destId="{5B57FF3E-5191-40BE-BB97-B852A77DEB3B}" srcOrd="1" destOrd="0" presId="urn:microsoft.com/office/officeart/2008/layout/SquareAccentList"/>
    <dgm:cxn modelId="{A00ADA52-0710-4913-8C05-9C3DB506D26C}" type="presParOf" srcId="{2574FF3E-E179-4C6A-A87D-506FB64BFFA8}" destId="{D6EAC10D-35D2-4DFD-B815-835BB804A6AD}" srcOrd="1" destOrd="0" presId="urn:microsoft.com/office/officeart/2008/layout/SquareAccentList"/>
    <dgm:cxn modelId="{4B314245-5D2A-4534-BE6F-1B0D040D8CD1}" type="presParOf" srcId="{D6EAC10D-35D2-4DFD-B815-835BB804A6AD}" destId="{B1D925E6-BC48-4F12-A41C-0B3A0F00696A}" srcOrd="0" destOrd="0" presId="urn:microsoft.com/office/officeart/2008/layout/SquareAccentList"/>
    <dgm:cxn modelId="{503C3A5C-7181-4650-BD46-0BFB4882B3FF}" type="presParOf" srcId="{D6EAC10D-35D2-4DFD-B815-835BB804A6AD}" destId="{1BFFB145-FE2C-4B0E-8F0F-4A4F60B4C819}" srcOrd="1" destOrd="0" presId="urn:microsoft.com/office/officeart/2008/layout/SquareAccentList"/>
    <dgm:cxn modelId="{BD03A90D-3141-41D2-825C-D6F6703884B3}" type="presParOf" srcId="{2574FF3E-E179-4C6A-A87D-506FB64BFFA8}" destId="{1E09ADAE-FB3E-4F1D-BE9E-7AFE3541F4E9}" srcOrd="2" destOrd="0" presId="urn:microsoft.com/office/officeart/2008/layout/SquareAccentList"/>
    <dgm:cxn modelId="{3DAFD5DC-0E36-4575-B23A-5D6E06B31E31}" type="presParOf" srcId="{1E09ADAE-FB3E-4F1D-BE9E-7AFE3541F4E9}" destId="{81543177-F56B-44E9-9AFC-08636766727D}" srcOrd="0" destOrd="0" presId="urn:microsoft.com/office/officeart/2008/layout/SquareAccentList"/>
    <dgm:cxn modelId="{52929594-E4CC-4BF3-A709-F7E05FA25CB9}" type="presParOf" srcId="{1E09ADAE-FB3E-4F1D-BE9E-7AFE3541F4E9}" destId="{C67202BA-8C66-412D-A54C-799C264DC552}" srcOrd="1" destOrd="0" presId="urn:microsoft.com/office/officeart/2008/layout/SquareAccentList"/>
    <dgm:cxn modelId="{4CB2AC97-D4D1-44EF-8CE2-663F3E1481AC}" type="presParOf" srcId="{2574FF3E-E179-4C6A-A87D-506FB64BFFA8}" destId="{F9829E95-6232-44DE-83CA-572322411B19}" srcOrd="3" destOrd="0" presId="urn:microsoft.com/office/officeart/2008/layout/SquareAccentList"/>
    <dgm:cxn modelId="{EC9A1FC7-CCF6-4B4E-836D-1B54B22F01F0}" type="presParOf" srcId="{F9829E95-6232-44DE-83CA-572322411B19}" destId="{C18804F4-9363-495B-90E3-E42CE15A9602}" srcOrd="0" destOrd="0" presId="urn:microsoft.com/office/officeart/2008/layout/SquareAccentList"/>
    <dgm:cxn modelId="{3DEC1E41-D044-47DC-8BD3-73015491F7C9}" type="presParOf" srcId="{F9829E95-6232-44DE-83CA-572322411B19}" destId="{8DADF7A7-5080-47CC-B0A0-D1FF33996352}" srcOrd="1" destOrd="0" presId="urn:microsoft.com/office/officeart/2008/layout/SquareAccentList"/>
    <dgm:cxn modelId="{50EA3130-673D-48E1-A48A-6149DBB4BF57}" type="presParOf" srcId="{2574FF3E-E179-4C6A-A87D-506FB64BFFA8}" destId="{A269418C-092A-472A-B56B-0081F1D9BB54}" srcOrd="4" destOrd="0" presId="urn:microsoft.com/office/officeart/2008/layout/SquareAccentList"/>
    <dgm:cxn modelId="{A7728D8F-55D1-4AAD-970D-66A8EAAEB9DA}" type="presParOf" srcId="{A269418C-092A-472A-B56B-0081F1D9BB54}" destId="{FAAE8F10-B72E-47E0-98A5-2F2A62038478}" srcOrd="0" destOrd="0" presId="urn:microsoft.com/office/officeart/2008/layout/SquareAccentList"/>
    <dgm:cxn modelId="{BE77658B-2ACB-4C92-A427-8C665DBC6A38}" type="presParOf" srcId="{A269418C-092A-472A-B56B-0081F1D9BB54}" destId="{C7D5D368-F122-4655-9969-71E10EEEECE7}" srcOrd="1" destOrd="0" presId="urn:microsoft.com/office/officeart/2008/layout/SquareAccentList"/>
    <dgm:cxn modelId="{890AA203-54A0-4B85-912C-A300E26430F2}" type="presParOf" srcId="{2574FF3E-E179-4C6A-A87D-506FB64BFFA8}" destId="{2BA43268-6A9A-4296-94DE-B9F66A9D12DD}" srcOrd="5" destOrd="0" presId="urn:microsoft.com/office/officeart/2008/layout/SquareAccentList"/>
    <dgm:cxn modelId="{7FBB396F-B432-4F24-99AE-EDF3B6D81FC6}" type="presParOf" srcId="{2BA43268-6A9A-4296-94DE-B9F66A9D12DD}" destId="{E81D6209-CF12-489B-A697-4B6D70DEFB4A}" srcOrd="0" destOrd="0" presId="urn:microsoft.com/office/officeart/2008/layout/SquareAccentList"/>
    <dgm:cxn modelId="{9DC99EFF-E88A-4B1F-8E09-0BA5E6D7CF8D}" type="presParOf" srcId="{2BA43268-6A9A-4296-94DE-B9F66A9D12DD}" destId="{53B92981-206C-4E71-9CED-054D99A194A3}" srcOrd="1" destOrd="0" presId="urn:microsoft.com/office/officeart/2008/layout/SquareAccentList"/>
    <dgm:cxn modelId="{44C4CF16-47EA-4071-A63A-A5A624BF8C1B}" type="presParOf" srcId="{2574FF3E-E179-4C6A-A87D-506FB64BFFA8}" destId="{B8281119-7CED-4B9F-93D3-0CE17EC49527}" srcOrd="6" destOrd="0" presId="urn:microsoft.com/office/officeart/2008/layout/SquareAccentList"/>
    <dgm:cxn modelId="{C1D30EA9-B237-468F-8C32-48FC617197DC}" type="presParOf" srcId="{B8281119-7CED-4B9F-93D3-0CE17EC49527}" destId="{478A2B5E-CC71-4B69-92C9-4FB197A8E7E5}" srcOrd="0" destOrd="0" presId="urn:microsoft.com/office/officeart/2008/layout/SquareAccentList"/>
    <dgm:cxn modelId="{DC9B196D-E444-4079-9822-4510125D2D25}" type="presParOf" srcId="{B8281119-7CED-4B9F-93D3-0CE17EC49527}" destId="{6D7EBA1C-ACDC-460D-A7F7-0C7E5F79A3BE}" srcOrd="1" destOrd="0" presId="urn:microsoft.com/office/officeart/2008/layout/SquareAccentList"/>
    <dgm:cxn modelId="{4877F4A5-5862-4912-AE67-DB63837C6112}" type="presParOf" srcId="{2574FF3E-E179-4C6A-A87D-506FB64BFFA8}" destId="{70F97AE6-DAF2-4315-92F5-24BC8138CAF1}" srcOrd="7" destOrd="0" presId="urn:microsoft.com/office/officeart/2008/layout/SquareAccentList"/>
    <dgm:cxn modelId="{D40628E3-94ED-44DC-BC66-B673068A18BE}" type="presParOf" srcId="{70F97AE6-DAF2-4315-92F5-24BC8138CAF1}" destId="{E4BC41D6-08DA-4C01-8ED7-7C7E59D78D2D}" srcOrd="0" destOrd="0" presId="urn:microsoft.com/office/officeart/2008/layout/SquareAccentList"/>
    <dgm:cxn modelId="{1C6A3A34-57B2-4D41-844D-09D9508F7ABE}" type="presParOf" srcId="{70F97AE6-DAF2-4315-92F5-24BC8138CAF1}" destId="{96D2A024-BD83-4BB0-A4B6-5A2BECD5E45C}" srcOrd="1" destOrd="0" presId="urn:microsoft.com/office/officeart/2008/layout/SquareAccentList"/>
    <dgm:cxn modelId="{A8EDC423-6A32-4899-B711-2D4C5682C4FC}" type="presParOf" srcId="{1840B8C7-CDF4-4BB0-AC31-4073FBAC1504}" destId="{F6BBA9FD-3487-43CF-9989-9A87B38640F3}" srcOrd="1" destOrd="0" presId="urn:microsoft.com/office/officeart/2008/layout/SquareAccentList"/>
    <dgm:cxn modelId="{DCDF7F05-5197-49F4-A3FA-7E88A25DFBF9}" type="presParOf" srcId="{F6BBA9FD-3487-43CF-9989-9A87B38640F3}" destId="{2470F997-5919-4109-A43D-F96C2095A85A}" srcOrd="0" destOrd="0" presId="urn:microsoft.com/office/officeart/2008/layout/SquareAccentList"/>
    <dgm:cxn modelId="{067EA76F-CFB3-43C8-9B02-D39C4BA9E89E}" type="presParOf" srcId="{2470F997-5919-4109-A43D-F96C2095A85A}" destId="{A0E1F209-5594-4DDB-A0AF-96B2EB2FA815}" srcOrd="0" destOrd="0" presId="urn:microsoft.com/office/officeart/2008/layout/SquareAccentList"/>
    <dgm:cxn modelId="{07DC86E5-FF8E-4C44-8D97-B58483C43C97}" type="presParOf" srcId="{2470F997-5919-4109-A43D-F96C2095A85A}" destId="{52467E2B-7031-4590-A5FC-982B867A28F5}" srcOrd="1" destOrd="0" presId="urn:microsoft.com/office/officeart/2008/layout/SquareAccentList"/>
    <dgm:cxn modelId="{26306C21-41AA-4D79-80BC-B0C320667B41}" type="presParOf" srcId="{2470F997-5919-4109-A43D-F96C2095A85A}" destId="{C674D963-CA5D-4C08-9C46-FAB15B46EB1B}" srcOrd="2" destOrd="0" presId="urn:microsoft.com/office/officeart/2008/layout/SquareAccentList"/>
    <dgm:cxn modelId="{E080906F-AD22-421A-B433-63797C3444C6}" type="presParOf" srcId="{F6BBA9FD-3487-43CF-9989-9A87B38640F3}" destId="{2B1A1942-06FA-4A03-A959-F8895421C1CD}" srcOrd="1" destOrd="0" presId="urn:microsoft.com/office/officeart/2008/layout/SquareAccentList"/>
    <dgm:cxn modelId="{F780936D-8F8B-4BE1-8C60-DE5FD6238079}" type="presParOf" srcId="{2B1A1942-06FA-4A03-A959-F8895421C1CD}" destId="{E99F57B1-F833-421A-90BE-3B2B2A59C005}" srcOrd="0" destOrd="0" presId="urn:microsoft.com/office/officeart/2008/layout/SquareAccentList"/>
    <dgm:cxn modelId="{410AC87A-A376-48AE-9395-F5DA1FB29BFF}" type="presParOf" srcId="{E99F57B1-F833-421A-90BE-3B2B2A59C005}" destId="{A15BB250-8CB2-4C78-AC5C-F3FD756117D3}" srcOrd="0" destOrd="0" presId="urn:microsoft.com/office/officeart/2008/layout/SquareAccentList"/>
    <dgm:cxn modelId="{25E11EA4-3AFF-4549-ADBC-89A62AC3BA9B}" type="presParOf" srcId="{E99F57B1-F833-421A-90BE-3B2B2A59C005}" destId="{C620AF24-F353-4F4D-A66A-4BB04F3E8FA6}" srcOrd="1" destOrd="0" presId="urn:microsoft.com/office/officeart/2008/layout/SquareAccentList"/>
    <dgm:cxn modelId="{61BE502B-2E53-4930-AF2E-E20E29C96E7D}" type="presParOf" srcId="{2B1A1942-06FA-4A03-A959-F8895421C1CD}" destId="{32660F8F-971C-4661-879E-F46F807FEF1D}" srcOrd="1" destOrd="0" presId="urn:microsoft.com/office/officeart/2008/layout/SquareAccentList"/>
    <dgm:cxn modelId="{141C97B6-9EF5-4D8B-A6B5-15EB68D5F1EF}" type="presParOf" srcId="{32660F8F-971C-4661-879E-F46F807FEF1D}" destId="{35F3747F-A3B2-45E1-9F4D-F0DC051CFAC0}" srcOrd="0" destOrd="0" presId="urn:microsoft.com/office/officeart/2008/layout/SquareAccentList"/>
    <dgm:cxn modelId="{611FCF84-884B-498F-9211-FB5048100B1F}" type="presParOf" srcId="{32660F8F-971C-4661-879E-F46F807FEF1D}" destId="{814AA328-6D9D-4B3B-844B-DC110448F261}" srcOrd="1" destOrd="0" presId="urn:microsoft.com/office/officeart/2008/layout/SquareAccentList"/>
    <dgm:cxn modelId="{79BC4409-56C5-4AFD-BB2F-D80F060BCFBB}" type="presParOf" srcId="{2B1A1942-06FA-4A03-A959-F8895421C1CD}" destId="{C6F0D820-8259-4586-9DF3-615426DD39B8}" srcOrd="2" destOrd="0" presId="urn:microsoft.com/office/officeart/2008/layout/SquareAccentList"/>
    <dgm:cxn modelId="{E25EF026-72B0-4014-882D-C8EF8C64A348}" type="presParOf" srcId="{C6F0D820-8259-4586-9DF3-615426DD39B8}" destId="{D2B8ABE4-CC84-460F-96DF-D6D7C3FD0C07}" srcOrd="0" destOrd="0" presId="urn:microsoft.com/office/officeart/2008/layout/SquareAccentList"/>
    <dgm:cxn modelId="{78255D4E-DAAB-4390-93FF-E797DA9E5FA6}" type="presParOf" srcId="{C6F0D820-8259-4586-9DF3-615426DD39B8}" destId="{51137686-F005-4A79-A952-2A4E04A00E4C}" srcOrd="1" destOrd="0" presId="urn:microsoft.com/office/officeart/2008/layout/SquareAccentList"/>
    <dgm:cxn modelId="{DA98DB87-B543-48CD-B048-E5750EAC0B20}" type="presParOf" srcId="{2B1A1942-06FA-4A03-A959-F8895421C1CD}" destId="{E465CE4E-99B0-41B1-B586-F706182F1754}" srcOrd="3" destOrd="0" presId="urn:microsoft.com/office/officeart/2008/layout/SquareAccentList"/>
    <dgm:cxn modelId="{B217A3C2-9C73-4E6F-B737-C61288C099C1}" type="presParOf" srcId="{E465CE4E-99B0-41B1-B586-F706182F1754}" destId="{28E7F800-DA25-4C41-A2A6-DAB3F8B64FFC}" srcOrd="0" destOrd="0" presId="urn:microsoft.com/office/officeart/2008/layout/SquareAccentList"/>
    <dgm:cxn modelId="{6DE7B035-CE53-4926-B820-739FD9104742}" type="presParOf" srcId="{E465CE4E-99B0-41B1-B586-F706182F1754}" destId="{E7768DD1-88AB-46B7-AE69-2790D5D464B8}" srcOrd="1" destOrd="0" presId="urn:microsoft.com/office/officeart/2008/layout/SquareAccentList"/>
    <dgm:cxn modelId="{93AF4966-1097-4A38-99E2-103066FD809F}" type="presParOf" srcId="{2B1A1942-06FA-4A03-A959-F8895421C1CD}" destId="{79A87745-1FB4-439E-91FD-6187D7D82539}" srcOrd="4" destOrd="0" presId="urn:microsoft.com/office/officeart/2008/layout/SquareAccentList"/>
    <dgm:cxn modelId="{67A2124E-492A-4F3E-882E-36DC06E19898}" type="presParOf" srcId="{79A87745-1FB4-439E-91FD-6187D7D82539}" destId="{0D02EC7E-6142-41DC-AFDB-7DE4098BA37D}" srcOrd="0" destOrd="0" presId="urn:microsoft.com/office/officeart/2008/layout/SquareAccentList"/>
    <dgm:cxn modelId="{A1D5C930-BE1D-4DC5-8B46-3EB934D34049}" type="presParOf" srcId="{79A87745-1FB4-439E-91FD-6187D7D82539}" destId="{FC2E7ECA-07B9-4925-B47D-59A789259B4B}" srcOrd="1" destOrd="0" presId="urn:microsoft.com/office/officeart/2008/layout/SquareAccentList"/>
    <dgm:cxn modelId="{C7DB3C80-2DE2-46E3-A459-636EBD35A244}" type="presParOf" srcId="{2B1A1942-06FA-4A03-A959-F8895421C1CD}" destId="{5A9F447B-28A3-43E5-ACF6-FB095F85DF7D}" srcOrd="5" destOrd="0" presId="urn:microsoft.com/office/officeart/2008/layout/SquareAccentList"/>
    <dgm:cxn modelId="{A89FD876-D0C6-4EDD-A714-FFC0EC653095}" type="presParOf" srcId="{5A9F447B-28A3-43E5-ACF6-FB095F85DF7D}" destId="{B10DF17B-F3E8-4A10-B436-4BF37481D86E}" srcOrd="0" destOrd="0" presId="urn:microsoft.com/office/officeart/2008/layout/SquareAccentList"/>
    <dgm:cxn modelId="{D1E0DEF4-A6D4-4649-B81B-B566E7900D9C}" type="presParOf" srcId="{5A9F447B-28A3-43E5-ACF6-FB095F85DF7D}" destId="{938E36E6-C91C-4935-AE16-928DCAF403FF}" srcOrd="1" destOrd="0" presId="urn:microsoft.com/office/officeart/2008/layout/SquareAccentList"/>
    <dgm:cxn modelId="{6216BDE2-002B-4C77-A9F6-62CD8DC0E58D}" type="presParOf" srcId="{2B1A1942-06FA-4A03-A959-F8895421C1CD}" destId="{F14E5A78-AE4D-4B56-9FA5-9E621879D610}" srcOrd="6" destOrd="0" presId="urn:microsoft.com/office/officeart/2008/layout/SquareAccentList"/>
    <dgm:cxn modelId="{59AD16F8-BF62-4250-8302-4F178A9165E9}" type="presParOf" srcId="{F14E5A78-AE4D-4B56-9FA5-9E621879D610}" destId="{B82A86B8-C31F-4F84-A9DD-1099767DAEC6}" srcOrd="0" destOrd="0" presId="urn:microsoft.com/office/officeart/2008/layout/SquareAccentList"/>
    <dgm:cxn modelId="{CEBFA7E1-DAA7-48DB-BF3A-6F727BE53069}" type="presParOf" srcId="{F14E5A78-AE4D-4B56-9FA5-9E621879D610}" destId="{15A9DAC7-6BB5-46F1-89B5-6638E74CF6F6}" srcOrd="1" destOrd="0" presId="urn:microsoft.com/office/officeart/2008/layout/SquareAccentList"/>
    <dgm:cxn modelId="{ECFF7248-11CB-4DA9-A22D-095519741B67}" type="presParOf" srcId="{2B1A1942-06FA-4A03-A959-F8895421C1CD}" destId="{E5253275-0DFD-499D-BA18-1F531B040A07}" srcOrd="7" destOrd="0" presId="urn:microsoft.com/office/officeart/2008/layout/SquareAccentList"/>
    <dgm:cxn modelId="{7B1F1519-602B-488E-B7F0-311F8082B6C1}" type="presParOf" srcId="{E5253275-0DFD-499D-BA18-1F531B040A07}" destId="{26347305-7F5F-4CDF-A507-ED147AD4E1FF}" srcOrd="0" destOrd="0" presId="urn:microsoft.com/office/officeart/2008/layout/SquareAccentList"/>
    <dgm:cxn modelId="{2C76B425-F318-4866-956C-C71554DB3358}" type="presParOf" srcId="{E5253275-0DFD-499D-BA18-1F531B040A07}" destId="{A30F2D80-B6DC-45B4-8019-743C3E39D28D}" srcOrd="1" destOrd="0" presId="urn:microsoft.com/office/officeart/2008/layout/SquareAccentList"/>
    <dgm:cxn modelId="{DB5CB916-61A9-4B50-8BED-B85CFB29FAB7}" type="presParOf" srcId="{1840B8C7-CDF4-4BB0-AC31-4073FBAC1504}" destId="{035D3C40-ABE1-47F7-B9A5-6E08C29C17DD}" srcOrd="2" destOrd="0" presId="urn:microsoft.com/office/officeart/2008/layout/SquareAccentList"/>
    <dgm:cxn modelId="{FDA43587-ADD7-4663-88E0-3709636DC81D}" type="presParOf" srcId="{035D3C40-ABE1-47F7-B9A5-6E08C29C17DD}" destId="{75774916-E7D9-45F3-A2A1-6999A66BC3BC}" srcOrd="0" destOrd="0" presId="urn:microsoft.com/office/officeart/2008/layout/SquareAccentList"/>
    <dgm:cxn modelId="{CF5E6246-2A75-49CC-9BC9-50423A090345}" type="presParOf" srcId="{75774916-E7D9-45F3-A2A1-6999A66BC3BC}" destId="{182DF917-7101-4D71-BC92-146389FB82F1}" srcOrd="0" destOrd="0" presId="urn:microsoft.com/office/officeart/2008/layout/SquareAccentList"/>
    <dgm:cxn modelId="{DECA5716-8E7E-4140-81FA-14396429D2A6}" type="presParOf" srcId="{75774916-E7D9-45F3-A2A1-6999A66BC3BC}" destId="{AC8D366A-E44F-46AE-986D-A8CD9CD44959}" srcOrd="1" destOrd="0" presId="urn:microsoft.com/office/officeart/2008/layout/SquareAccentList"/>
    <dgm:cxn modelId="{9834EDF9-AAED-4EB9-8E4B-B516E7144F3E}" type="presParOf" srcId="{75774916-E7D9-45F3-A2A1-6999A66BC3BC}" destId="{6251C7F9-F7F8-4A65-BD32-23E8C8E2990B}" srcOrd="2" destOrd="0" presId="urn:microsoft.com/office/officeart/2008/layout/SquareAccentList"/>
    <dgm:cxn modelId="{595204D0-C936-4D85-BFE0-5E00532BCCCF}" type="presParOf" srcId="{035D3C40-ABE1-47F7-B9A5-6E08C29C17DD}" destId="{ADFC4150-4AB7-4B5C-8F18-405D1E8DD463}" srcOrd="1" destOrd="0" presId="urn:microsoft.com/office/officeart/2008/layout/SquareAccentList"/>
    <dgm:cxn modelId="{BB6D5DED-606D-466D-B967-8624451462C9}" type="presParOf" srcId="{ADFC4150-4AB7-4B5C-8F18-405D1E8DD463}" destId="{5D75DD6C-3CB9-4581-827E-5A70629AEA16}" srcOrd="0" destOrd="0" presId="urn:microsoft.com/office/officeart/2008/layout/SquareAccentList"/>
    <dgm:cxn modelId="{5CD56721-E950-4997-8B38-B6C5CC50A42B}" type="presParOf" srcId="{5D75DD6C-3CB9-4581-827E-5A70629AEA16}" destId="{19CA07E9-59D3-4FD3-9F79-A60E5313D303}" srcOrd="0" destOrd="0" presId="urn:microsoft.com/office/officeart/2008/layout/SquareAccentList"/>
    <dgm:cxn modelId="{CA93CBD1-FED0-4986-8D92-E6F5148AFAF5}" type="presParOf" srcId="{5D75DD6C-3CB9-4581-827E-5A70629AEA16}" destId="{FF1CA482-96FD-4AB2-A286-F50C43ED3067}" srcOrd="1" destOrd="0" presId="urn:microsoft.com/office/officeart/2008/layout/SquareAccentList"/>
    <dgm:cxn modelId="{D7804107-3DE1-430A-926E-C582BBCF0401}" type="presParOf" srcId="{ADFC4150-4AB7-4B5C-8F18-405D1E8DD463}" destId="{2F911E50-2177-448D-B9EB-2C9C353D1486}" srcOrd="1" destOrd="0" presId="urn:microsoft.com/office/officeart/2008/layout/SquareAccentList"/>
    <dgm:cxn modelId="{6A0B5145-367A-406A-A6D4-184A477D4EBB}" type="presParOf" srcId="{2F911E50-2177-448D-B9EB-2C9C353D1486}" destId="{E64D5A27-389B-4C88-B30D-09D12E2F1CDC}" srcOrd="0" destOrd="0" presId="urn:microsoft.com/office/officeart/2008/layout/SquareAccentList"/>
    <dgm:cxn modelId="{A9296C8B-9CBB-42B6-AFCF-A6F0D9227968}" type="presParOf" srcId="{2F911E50-2177-448D-B9EB-2C9C353D1486}" destId="{0F5FBB2E-857D-4B3C-A3CB-FA39D715B090}" srcOrd="1" destOrd="0" presId="urn:microsoft.com/office/officeart/2008/layout/SquareAccentList"/>
    <dgm:cxn modelId="{3FFA6183-BEB4-4569-A78A-6998AEF39D40}" type="presParOf" srcId="{ADFC4150-4AB7-4B5C-8F18-405D1E8DD463}" destId="{9900E5DA-9FA9-469B-AA1D-A862D2F9B857}" srcOrd="2" destOrd="0" presId="urn:microsoft.com/office/officeart/2008/layout/SquareAccentList"/>
    <dgm:cxn modelId="{EB7F1E9D-15C9-4CCD-8A3D-B2F87CDF1069}" type="presParOf" srcId="{9900E5DA-9FA9-469B-AA1D-A862D2F9B857}" destId="{35166278-BA82-45D1-9E50-E318DECD7A4B}" srcOrd="0" destOrd="0" presId="urn:microsoft.com/office/officeart/2008/layout/SquareAccentList"/>
    <dgm:cxn modelId="{EB828984-6F21-435F-A251-622A3A35D20A}" type="presParOf" srcId="{9900E5DA-9FA9-469B-AA1D-A862D2F9B857}" destId="{38A3B7BD-E811-465B-8B16-2D6578338539}" srcOrd="1" destOrd="0" presId="urn:microsoft.com/office/officeart/2008/layout/SquareAccentList"/>
    <dgm:cxn modelId="{E82074CD-F6F3-4669-83F5-917B7638917C}" type="presParOf" srcId="{ADFC4150-4AB7-4B5C-8F18-405D1E8DD463}" destId="{BC99AF31-4FEB-4288-841E-492153CEE06D}" srcOrd="3" destOrd="0" presId="urn:microsoft.com/office/officeart/2008/layout/SquareAccentList"/>
    <dgm:cxn modelId="{40A3F4D6-D383-4063-A412-F46D2A6F7B1E}" type="presParOf" srcId="{BC99AF31-4FEB-4288-841E-492153CEE06D}" destId="{285D1153-36DD-4314-887A-899E9D209FD6}" srcOrd="0" destOrd="0" presId="urn:microsoft.com/office/officeart/2008/layout/SquareAccentList"/>
    <dgm:cxn modelId="{0D24051E-9858-4180-A163-652A7C7E22D8}" type="presParOf" srcId="{BC99AF31-4FEB-4288-841E-492153CEE06D}" destId="{2CC4069B-E564-45DD-B271-8A35442533CA}" srcOrd="1" destOrd="0" presId="urn:microsoft.com/office/officeart/2008/layout/SquareAccentList"/>
    <dgm:cxn modelId="{0054E89B-19AC-4FED-A43D-19A191AA468F}" type="presParOf" srcId="{ADFC4150-4AB7-4B5C-8F18-405D1E8DD463}" destId="{00D932CA-E4A5-4C9F-82A8-597DF3AE596F}" srcOrd="4" destOrd="0" presId="urn:microsoft.com/office/officeart/2008/layout/SquareAccentList"/>
    <dgm:cxn modelId="{2850C64D-75B3-4B8F-9445-E87133066F06}" type="presParOf" srcId="{00D932CA-E4A5-4C9F-82A8-597DF3AE596F}" destId="{41CA7A82-2C1E-4FFB-9169-774B5372BE24}" srcOrd="0" destOrd="0" presId="urn:microsoft.com/office/officeart/2008/layout/SquareAccentList"/>
    <dgm:cxn modelId="{3D11884E-E68D-45B1-9368-33CEF98D9E08}" type="presParOf" srcId="{00D932CA-E4A5-4C9F-82A8-597DF3AE596F}" destId="{C8F4C43A-978E-4B95-A4C0-51B3C02B00E7}" srcOrd="1" destOrd="0" presId="urn:microsoft.com/office/officeart/2008/layout/SquareAccentList"/>
    <dgm:cxn modelId="{D2EFA440-9BAD-4D27-B66D-A38EF3A4CE62}" type="presParOf" srcId="{ADFC4150-4AB7-4B5C-8F18-405D1E8DD463}" destId="{3BD013D3-EEAA-4597-8591-FAD0B2390C07}" srcOrd="5" destOrd="0" presId="urn:microsoft.com/office/officeart/2008/layout/SquareAccentList"/>
    <dgm:cxn modelId="{65A705A4-EEC8-4CBA-97B9-194BD04E178D}" type="presParOf" srcId="{3BD013D3-EEAA-4597-8591-FAD0B2390C07}" destId="{71135869-14C6-4D8B-BC6D-9D8B06D79247}" srcOrd="0" destOrd="0" presId="urn:microsoft.com/office/officeart/2008/layout/SquareAccentList"/>
    <dgm:cxn modelId="{09A17723-4D8D-405F-9A69-050A3859DDF6}" type="presParOf" srcId="{3BD013D3-EEAA-4597-8591-FAD0B2390C07}" destId="{A839B08C-0C2D-428D-9CF8-063906B68A15}" srcOrd="1" destOrd="0" presId="urn:microsoft.com/office/officeart/2008/layout/SquareAccentList"/>
    <dgm:cxn modelId="{892CA9EF-5544-44F9-B703-785AAD4B9D73}" type="presParOf" srcId="{ADFC4150-4AB7-4B5C-8F18-405D1E8DD463}" destId="{5F7F4E3F-244F-4013-8ECF-46934684FA11}" srcOrd="6" destOrd="0" presId="urn:microsoft.com/office/officeart/2008/layout/SquareAccentList"/>
    <dgm:cxn modelId="{3EE5A0C5-1E8D-4E3A-A5B2-283BCA1DF130}" type="presParOf" srcId="{5F7F4E3F-244F-4013-8ECF-46934684FA11}" destId="{C0A3CE65-D5D9-4409-867C-E9B86F141E65}" srcOrd="0" destOrd="0" presId="urn:microsoft.com/office/officeart/2008/layout/SquareAccentList"/>
    <dgm:cxn modelId="{6DC4B426-40A0-4AD3-A3AE-D7B348231E0F}" type="presParOf" srcId="{5F7F4E3F-244F-4013-8ECF-46934684FA11}" destId="{E4DA2E05-81AE-4706-A07F-7ED719AD2DA7}" srcOrd="1" destOrd="0" presId="urn:microsoft.com/office/officeart/2008/layout/SquareAccentList"/>
    <dgm:cxn modelId="{B73A3DF1-4BF6-4F0A-8CB1-EEEE328099BA}" type="presParOf" srcId="{ADFC4150-4AB7-4B5C-8F18-405D1E8DD463}" destId="{A0B167FA-C4BB-4C58-AA12-4E9050B6A0BB}" srcOrd="7" destOrd="0" presId="urn:microsoft.com/office/officeart/2008/layout/SquareAccentList"/>
    <dgm:cxn modelId="{9D764CD7-5DB1-408B-9B64-7E1680B9441F}" type="presParOf" srcId="{A0B167FA-C4BB-4C58-AA12-4E9050B6A0BB}" destId="{30B70F7D-E066-4352-887D-52EDE72DC1A3}" srcOrd="0" destOrd="0" presId="urn:microsoft.com/office/officeart/2008/layout/SquareAccentList"/>
    <dgm:cxn modelId="{743A893A-86DC-4B7D-B1EE-436E249B778A}" type="presParOf" srcId="{A0B167FA-C4BB-4C58-AA12-4E9050B6A0BB}" destId="{7821C66B-B05D-462A-9A89-93CB96082945}" srcOrd="1" destOrd="0" presId="urn:microsoft.com/office/officeart/2008/layout/SquareAccent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1199C0-C09A-4DFF-8E73-8CD9535B8830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7C708-3991-41BA-A33E-C4B224BC63D8}">
      <dgm:prSet phldrT="[Text]"/>
      <dgm:spPr/>
      <dgm:t>
        <a:bodyPr/>
        <a:lstStyle/>
        <a:p>
          <a:r>
            <a:rPr lang="en-US" b="0" i="1" dirty="0" err="1"/>
            <a:t>Framword</a:t>
          </a:r>
          <a:r>
            <a:rPr lang="en-US" b="0" i="1" dirty="0"/>
            <a:t> </a:t>
          </a:r>
          <a:r>
            <a:rPr lang="en-US" b="0" i="1" dirty="0" err="1"/>
            <a:t>tích</a:t>
          </a:r>
          <a:r>
            <a:rPr lang="en-US" b="0" i="1" dirty="0"/>
            <a:t> </a:t>
          </a:r>
          <a:r>
            <a:rPr lang="en-US" b="0" i="1" dirty="0" err="1"/>
            <a:t>hợp</a:t>
          </a:r>
          <a:endParaRPr lang="en-US" dirty="0"/>
        </a:p>
      </dgm:t>
    </dgm:pt>
    <dgm:pt modelId="{06FD6236-0E04-4510-9958-78F88442459B}" type="parTrans" cxnId="{2A916F73-3072-4216-A782-38028DBD6912}">
      <dgm:prSet/>
      <dgm:spPr/>
      <dgm:t>
        <a:bodyPr/>
        <a:lstStyle/>
        <a:p>
          <a:endParaRPr lang="en-US"/>
        </a:p>
      </dgm:t>
    </dgm:pt>
    <dgm:pt modelId="{38F3322A-6358-46BA-BDEE-EF4637FEFEC5}" type="sibTrans" cxnId="{2A916F73-3072-4216-A782-38028DBD6912}">
      <dgm:prSet/>
      <dgm:spPr/>
      <dgm:t>
        <a:bodyPr/>
        <a:lstStyle/>
        <a:p>
          <a:endParaRPr lang="en-US"/>
        </a:p>
      </dgm:t>
    </dgm:pt>
    <dgm:pt modelId="{42C10321-3E94-4137-9F91-2275A4D49A14}">
      <dgm:prSet phldrT="[Text]" custT="1"/>
      <dgm:spPr/>
      <dgm:t>
        <a:bodyPr/>
        <a:lstStyle/>
        <a:p>
          <a:r>
            <a:rPr lang="en-US" sz="1600" b="0" i="0" dirty="0"/>
            <a:t>Gatsby CMS</a:t>
          </a:r>
          <a:endParaRPr lang="en-US" sz="1600" dirty="0"/>
        </a:p>
      </dgm:t>
    </dgm:pt>
    <dgm:pt modelId="{7AD3601B-B024-473A-A687-A82DE2CE6B0D}" type="parTrans" cxnId="{37A9447E-087C-44FE-B592-7764A88C96BC}">
      <dgm:prSet/>
      <dgm:spPr/>
      <dgm:t>
        <a:bodyPr/>
        <a:lstStyle/>
        <a:p>
          <a:endParaRPr lang="en-US"/>
        </a:p>
      </dgm:t>
    </dgm:pt>
    <dgm:pt modelId="{3F335CB2-28CA-4E03-8CAC-011F44820EA2}" type="sibTrans" cxnId="{37A9447E-087C-44FE-B592-7764A88C96BC}">
      <dgm:prSet/>
      <dgm:spPr/>
      <dgm:t>
        <a:bodyPr/>
        <a:lstStyle/>
        <a:p>
          <a:endParaRPr lang="en-US"/>
        </a:p>
      </dgm:t>
    </dgm:pt>
    <dgm:pt modelId="{CAE49FB9-116D-48C6-9C7E-B0EC959C23A7}">
      <dgm:prSet phldrT="[Text]" custT="1"/>
      <dgm:spPr/>
      <dgm:t>
        <a:bodyPr/>
        <a:lstStyle/>
        <a:p>
          <a:r>
            <a:rPr lang="en-US" sz="1600" b="0" i="0"/>
            <a:t>Next.js CMS</a:t>
          </a:r>
          <a:endParaRPr lang="en-US" sz="1600" dirty="0"/>
        </a:p>
      </dgm:t>
    </dgm:pt>
    <dgm:pt modelId="{438E0FA9-7115-4E49-ABF5-8F611A9785F2}" type="parTrans" cxnId="{61AB1030-461E-4C85-8F84-99987FDABE2A}">
      <dgm:prSet/>
      <dgm:spPr/>
      <dgm:t>
        <a:bodyPr/>
        <a:lstStyle/>
        <a:p>
          <a:endParaRPr lang="en-US"/>
        </a:p>
      </dgm:t>
    </dgm:pt>
    <dgm:pt modelId="{7A61E368-5FDA-48D8-A6EF-A1D66C2F5B42}" type="sibTrans" cxnId="{61AB1030-461E-4C85-8F84-99987FDABE2A}">
      <dgm:prSet/>
      <dgm:spPr/>
      <dgm:t>
        <a:bodyPr/>
        <a:lstStyle/>
        <a:p>
          <a:endParaRPr lang="en-US"/>
        </a:p>
      </dgm:t>
    </dgm:pt>
    <dgm:pt modelId="{A3AA6DA3-2CAF-42E9-82E4-885B7AC4DAAA}">
      <dgm:prSet phldrT="[Text]" custT="1"/>
      <dgm:spPr/>
      <dgm:t>
        <a:bodyPr/>
        <a:lstStyle/>
        <a:p>
          <a:r>
            <a:rPr lang="en-US" sz="1600" b="0" i="0"/>
            <a:t>Vue.js CMS</a:t>
          </a:r>
          <a:endParaRPr lang="en-US" sz="1600" dirty="0"/>
        </a:p>
      </dgm:t>
    </dgm:pt>
    <dgm:pt modelId="{2C10949C-358C-420C-98D0-49301D044E0F}" type="parTrans" cxnId="{04E6AC53-E10C-4767-A268-882ED6FE91F3}">
      <dgm:prSet/>
      <dgm:spPr/>
      <dgm:t>
        <a:bodyPr/>
        <a:lstStyle/>
        <a:p>
          <a:endParaRPr lang="en-US"/>
        </a:p>
      </dgm:t>
    </dgm:pt>
    <dgm:pt modelId="{3915A3ED-A664-42CA-A414-4BE8A9F39BC3}" type="sibTrans" cxnId="{04E6AC53-E10C-4767-A268-882ED6FE91F3}">
      <dgm:prSet/>
      <dgm:spPr/>
      <dgm:t>
        <a:bodyPr/>
        <a:lstStyle/>
        <a:p>
          <a:endParaRPr lang="en-US"/>
        </a:p>
      </dgm:t>
    </dgm:pt>
    <dgm:pt modelId="{C40FA028-725B-4AE6-BFC6-30F804B604D2}">
      <dgm:prSet custT="1"/>
      <dgm:spPr/>
      <dgm:t>
        <a:bodyPr/>
        <a:lstStyle/>
        <a:p>
          <a:r>
            <a:rPr lang="en-US" sz="1600" b="0" i="0"/>
            <a:t>React CMS</a:t>
          </a:r>
          <a:endParaRPr lang="en-US" sz="1600" dirty="0"/>
        </a:p>
      </dgm:t>
    </dgm:pt>
    <dgm:pt modelId="{2A75A8B0-C87F-4C3D-8968-327AA7C23087}" type="parTrans" cxnId="{9A636AEB-CD7C-4EA2-BF20-20946911E968}">
      <dgm:prSet/>
      <dgm:spPr/>
      <dgm:t>
        <a:bodyPr/>
        <a:lstStyle/>
        <a:p>
          <a:endParaRPr lang="en-US"/>
        </a:p>
      </dgm:t>
    </dgm:pt>
    <dgm:pt modelId="{2D42F811-7FC3-498F-B1A2-21DAC020E30F}" type="sibTrans" cxnId="{9A636AEB-CD7C-4EA2-BF20-20946911E968}">
      <dgm:prSet/>
      <dgm:spPr/>
      <dgm:t>
        <a:bodyPr/>
        <a:lstStyle/>
        <a:p>
          <a:endParaRPr lang="en-US"/>
        </a:p>
      </dgm:t>
    </dgm:pt>
    <dgm:pt modelId="{F03BBF2D-13DA-4D59-87E2-8A58ADB1B78A}">
      <dgm:prSet phldrT="[Text]" custT="1"/>
      <dgm:spPr/>
      <dgm:t>
        <a:bodyPr/>
        <a:lstStyle/>
        <a:p>
          <a:r>
            <a:rPr lang="en-US" sz="1600" b="0" i="0"/>
            <a:t>Nuxt.js CMS</a:t>
          </a:r>
          <a:endParaRPr lang="en-US" sz="1600" dirty="0"/>
        </a:p>
      </dgm:t>
    </dgm:pt>
    <dgm:pt modelId="{3EAEBF03-2E03-400E-8431-903EBF794D2B}" type="parTrans" cxnId="{467272A1-7D08-4EA6-A6C6-3CC37158071E}">
      <dgm:prSet/>
      <dgm:spPr/>
      <dgm:t>
        <a:bodyPr/>
        <a:lstStyle/>
        <a:p>
          <a:endParaRPr lang="en-US"/>
        </a:p>
      </dgm:t>
    </dgm:pt>
    <dgm:pt modelId="{61E17474-B5CD-4BDD-92F5-4BF06D8A27D1}" type="sibTrans" cxnId="{467272A1-7D08-4EA6-A6C6-3CC37158071E}">
      <dgm:prSet/>
      <dgm:spPr/>
      <dgm:t>
        <a:bodyPr/>
        <a:lstStyle/>
        <a:p>
          <a:endParaRPr lang="en-US"/>
        </a:p>
      </dgm:t>
    </dgm:pt>
    <dgm:pt modelId="{82C79CE1-4057-405D-A50F-5AC362057725}">
      <dgm:prSet phldrT="[Text]" custT="1"/>
      <dgm:spPr/>
      <dgm:t>
        <a:bodyPr/>
        <a:lstStyle/>
        <a:p>
          <a:r>
            <a:rPr lang="en-US" sz="1600" b="0" i="0" dirty="0"/>
            <a:t>Angular CMS</a:t>
          </a:r>
          <a:endParaRPr lang="en-US" sz="1600" dirty="0"/>
        </a:p>
      </dgm:t>
    </dgm:pt>
    <dgm:pt modelId="{780F981D-A532-4116-8D3C-06EFEEBC51B6}" type="parTrans" cxnId="{335FC9A3-06C9-4754-B0DF-6A15E0881A64}">
      <dgm:prSet/>
      <dgm:spPr/>
      <dgm:t>
        <a:bodyPr/>
        <a:lstStyle/>
        <a:p>
          <a:endParaRPr lang="en-US"/>
        </a:p>
      </dgm:t>
    </dgm:pt>
    <dgm:pt modelId="{6CDF190E-F5A8-4088-AF06-8EAD5AD37E7A}" type="sibTrans" cxnId="{335FC9A3-06C9-4754-B0DF-6A15E0881A64}">
      <dgm:prSet/>
      <dgm:spPr/>
      <dgm:t>
        <a:bodyPr/>
        <a:lstStyle/>
        <a:p>
          <a:endParaRPr lang="en-US"/>
        </a:p>
      </dgm:t>
    </dgm:pt>
    <dgm:pt modelId="{DCE23442-05DF-415D-9E77-4D10BFE61D89}" type="pres">
      <dgm:prSet presAssocID="{B11199C0-C09A-4DFF-8E73-8CD9535B883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D2B0283-5879-4F19-8989-7AE2B9CAE476}" type="pres">
      <dgm:prSet presAssocID="{ADB7C708-3991-41BA-A33E-C4B224BC63D8}" presName="Parent" presStyleLbl="node0" presStyleIdx="0" presStyleCnt="1">
        <dgm:presLayoutVars>
          <dgm:chMax val="6"/>
          <dgm:chPref val="6"/>
        </dgm:presLayoutVars>
      </dgm:prSet>
      <dgm:spPr/>
    </dgm:pt>
    <dgm:pt modelId="{1DF56514-EEB3-4D47-BADD-B090436684D1}" type="pres">
      <dgm:prSet presAssocID="{42C10321-3E94-4137-9F91-2275A4D49A14}" presName="Accent1" presStyleCnt="0"/>
      <dgm:spPr/>
    </dgm:pt>
    <dgm:pt modelId="{EA1BEE30-2196-4DDF-A05B-6BF47DEA127D}" type="pres">
      <dgm:prSet presAssocID="{42C10321-3E94-4137-9F91-2275A4D49A14}" presName="Accent" presStyleLbl="bgShp" presStyleIdx="0" presStyleCnt="6"/>
      <dgm:spPr/>
    </dgm:pt>
    <dgm:pt modelId="{DF1D930F-D5F7-491E-A682-B79899B73F53}" type="pres">
      <dgm:prSet presAssocID="{42C10321-3E94-4137-9F91-2275A4D49A14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3F004ABB-8571-4701-A0F4-2840D43B114E}" type="pres">
      <dgm:prSet presAssocID="{C40FA028-725B-4AE6-BFC6-30F804B604D2}" presName="Accent2" presStyleCnt="0"/>
      <dgm:spPr/>
    </dgm:pt>
    <dgm:pt modelId="{36853E1E-7E96-4408-89CB-27463C3CE9A2}" type="pres">
      <dgm:prSet presAssocID="{C40FA028-725B-4AE6-BFC6-30F804B604D2}" presName="Accent" presStyleLbl="bgShp" presStyleIdx="1" presStyleCnt="6"/>
      <dgm:spPr/>
    </dgm:pt>
    <dgm:pt modelId="{90759C71-BDF0-48D5-93E8-B1125ABFAD9D}" type="pres">
      <dgm:prSet presAssocID="{C40FA028-725B-4AE6-BFC6-30F804B604D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1AA1D38D-3F05-4C09-A54F-D87B5FD33ECA}" type="pres">
      <dgm:prSet presAssocID="{CAE49FB9-116D-48C6-9C7E-B0EC959C23A7}" presName="Accent3" presStyleCnt="0"/>
      <dgm:spPr/>
    </dgm:pt>
    <dgm:pt modelId="{6A637C33-2C9F-4AA4-AE60-ECF653646252}" type="pres">
      <dgm:prSet presAssocID="{CAE49FB9-116D-48C6-9C7E-B0EC959C23A7}" presName="Accent" presStyleLbl="bgShp" presStyleIdx="2" presStyleCnt="6"/>
      <dgm:spPr/>
    </dgm:pt>
    <dgm:pt modelId="{E6C9EF42-436D-413A-AFEB-75D34E28DB43}" type="pres">
      <dgm:prSet presAssocID="{CAE49FB9-116D-48C6-9C7E-B0EC959C23A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6B904253-520F-4FFD-A23A-52302C10097B}" type="pres">
      <dgm:prSet presAssocID="{A3AA6DA3-2CAF-42E9-82E4-885B7AC4DAAA}" presName="Accent4" presStyleCnt="0"/>
      <dgm:spPr/>
    </dgm:pt>
    <dgm:pt modelId="{25003B14-A635-4EC2-9196-4E6D85B091D4}" type="pres">
      <dgm:prSet presAssocID="{A3AA6DA3-2CAF-42E9-82E4-885B7AC4DAAA}" presName="Accent" presStyleLbl="bgShp" presStyleIdx="3" presStyleCnt="6"/>
      <dgm:spPr/>
    </dgm:pt>
    <dgm:pt modelId="{28E1BD1F-2447-45ED-8851-0A9F712C073F}" type="pres">
      <dgm:prSet presAssocID="{A3AA6DA3-2CAF-42E9-82E4-885B7AC4DAA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E09ED72-3116-48FD-BFAB-7A6A280F01E6}" type="pres">
      <dgm:prSet presAssocID="{F03BBF2D-13DA-4D59-87E2-8A58ADB1B78A}" presName="Accent5" presStyleCnt="0"/>
      <dgm:spPr/>
    </dgm:pt>
    <dgm:pt modelId="{A03AE8A4-4F82-4DDA-9CCA-BE6F49E800C7}" type="pres">
      <dgm:prSet presAssocID="{F03BBF2D-13DA-4D59-87E2-8A58ADB1B78A}" presName="Accent" presStyleLbl="bgShp" presStyleIdx="4" presStyleCnt="6"/>
      <dgm:spPr/>
    </dgm:pt>
    <dgm:pt modelId="{CCEE4551-5AC0-48F1-A52A-BAAC52088F0C}" type="pres">
      <dgm:prSet presAssocID="{F03BBF2D-13DA-4D59-87E2-8A58ADB1B78A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CEDBB15-C4D6-4D69-B599-8CA247C51200}" type="pres">
      <dgm:prSet presAssocID="{82C79CE1-4057-405D-A50F-5AC362057725}" presName="Accent6" presStyleCnt="0"/>
      <dgm:spPr/>
    </dgm:pt>
    <dgm:pt modelId="{D47444A4-D286-48E9-BFA7-B55FD551CBA7}" type="pres">
      <dgm:prSet presAssocID="{82C79CE1-4057-405D-A50F-5AC362057725}" presName="Accent" presStyleLbl="bgShp" presStyleIdx="5" presStyleCnt="6"/>
      <dgm:spPr/>
    </dgm:pt>
    <dgm:pt modelId="{E74772B5-6BFB-43BB-9E1C-372D6A8E44C0}" type="pres">
      <dgm:prSet presAssocID="{82C79CE1-4057-405D-A50F-5AC362057725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2BCE929-41D7-49D6-9BEB-FB27E49F7FE6}" type="presOf" srcId="{F03BBF2D-13DA-4D59-87E2-8A58ADB1B78A}" destId="{CCEE4551-5AC0-48F1-A52A-BAAC52088F0C}" srcOrd="0" destOrd="0" presId="urn:microsoft.com/office/officeart/2011/layout/HexagonRadial"/>
    <dgm:cxn modelId="{61AB1030-461E-4C85-8F84-99987FDABE2A}" srcId="{ADB7C708-3991-41BA-A33E-C4B224BC63D8}" destId="{CAE49FB9-116D-48C6-9C7E-B0EC959C23A7}" srcOrd="2" destOrd="0" parTransId="{438E0FA9-7115-4E49-ABF5-8F611A9785F2}" sibTransId="{7A61E368-5FDA-48D8-A6EF-A1D66C2F5B42}"/>
    <dgm:cxn modelId="{2FE7083E-F8B1-4A14-B100-2AE6818A8D86}" type="presOf" srcId="{A3AA6DA3-2CAF-42E9-82E4-885B7AC4DAAA}" destId="{28E1BD1F-2447-45ED-8851-0A9F712C073F}" srcOrd="0" destOrd="0" presId="urn:microsoft.com/office/officeart/2011/layout/HexagonRadial"/>
    <dgm:cxn modelId="{199B0C40-3C33-41B4-BE84-1E7552A56D02}" type="presOf" srcId="{C40FA028-725B-4AE6-BFC6-30F804B604D2}" destId="{90759C71-BDF0-48D5-93E8-B1125ABFAD9D}" srcOrd="0" destOrd="0" presId="urn:microsoft.com/office/officeart/2011/layout/HexagonRadial"/>
    <dgm:cxn modelId="{003E4468-EBF2-482C-9E9F-30B11C8331CC}" type="presOf" srcId="{CAE49FB9-116D-48C6-9C7E-B0EC959C23A7}" destId="{E6C9EF42-436D-413A-AFEB-75D34E28DB43}" srcOrd="0" destOrd="0" presId="urn:microsoft.com/office/officeart/2011/layout/HexagonRadial"/>
    <dgm:cxn modelId="{2A916F73-3072-4216-A782-38028DBD6912}" srcId="{B11199C0-C09A-4DFF-8E73-8CD9535B8830}" destId="{ADB7C708-3991-41BA-A33E-C4B224BC63D8}" srcOrd="0" destOrd="0" parTransId="{06FD6236-0E04-4510-9958-78F88442459B}" sibTransId="{38F3322A-6358-46BA-BDEE-EF4637FEFEC5}"/>
    <dgm:cxn modelId="{04E6AC53-E10C-4767-A268-882ED6FE91F3}" srcId="{ADB7C708-3991-41BA-A33E-C4B224BC63D8}" destId="{A3AA6DA3-2CAF-42E9-82E4-885B7AC4DAAA}" srcOrd="3" destOrd="0" parTransId="{2C10949C-358C-420C-98D0-49301D044E0F}" sibTransId="{3915A3ED-A664-42CA-A414-4BE8A9F39BC3}"/>
    <dgm:cxn modelId="{37A9447E-087C-44FE-B592-7764A88C96BC}" srcId="{ADB7C708-3991-41BA-A33E-C4B224BC63D8}" destId="{42C10321-3E94-4137-9F91-2275A4D49A14}" srcOrd="0" destOrd="0" parTransId="{7AD3601B-B024-473A-A687-A82DE2CE6B0D}" sibTransId="{3F335CB2-28CA-4E03-8CAC-011F44820EA2}"/>
    <dgm:cxn modelId="{9DE90885-05E3-4794-863D-6DEDCE7C824A}" type="presOf" srcId="{B11199C0-C09A-4DFF-8E73-8CD9535B8830}" destId="{DCE23442-05DF-415D-9E77-4D10BFE61D89}" srcOrd="0" destOrd="0" presId="urn:microsoft.com/office/officeart/2011/layout/HexagonRadial"/>
    <dgm:cxn modelId="{46B25B89-A311-46EA-AC20-C1876F91B7D1}" type="presOf" srcId="{82C79CE1-4057-405D-A50F-5AC362057725}" destId="{E74772B5-6BFB-43BB-9E1C-372D6A8E44C0}" srcOrd="0" destOrd="0" presId="urn:microsoft.com/office/officeart/2011/layout/HexagonRadial"/>
    <dgm:cxn modelId="{467272A1-7D08-4EA6-A6C6-3CC37158071E}" srcId="{ADB7C708-3991-41BA-A33E-C4B224BC63D8}" destId="{F03BBF2D-13DA-4D59-87E2-8A58ADB1B78A}" srcOrd="4" destOrd="0" parTransId="{3EAEBF03-2E03-400E-8431-903EBF794D2B}" sibTransId="{61E17474-B5CD-4BDD-92F5-4BF06D8A27D1}"/>
    <dgm:cxn modelId="{335FC9A3-06C9-4754-B0DF-6A15E0881A64}" srcId="{ADB7C708-3991-41BA-A33E-C4B224BC63D8}" destId="{82C79CE1-4057-405D-A50F-5AC362057725}" srcOrd="5" destOrd="0" parTransId="{780F981D-A532-4116-8D3C-06EFEEBC51B6}" sibTransId="{6CDF190E-F5A8-4088-AF06-8EAD5AD37E7A}"/>
    <dgm:cxn modelId="{792CCBAB-DDBC-4A25-A21A-F695354FD38F}" type="presOf" srcId="{42C10321-3E94-4137-9F91-2275A4D49A14}" destId="{DF1D930F-D5F7-491E-A682-B79899B73F53}" srcOrd="0" destOrd="0" presId="urn:microsoft.com/office/officeart/2011/layout/HexagonRadial"/>
    <dgm:cxn modelId="{9A636AEB-CD7C-4EA2-BF20-20946911E968}" srcId="{ADB7C708-3991-41BA-A33E-C4B224BC63D8}" destId="{C40FA028-725B-4AE6-BFC6-30F804B604D2}" srcOrd="1" destOrd="0" parTransId="{2A75A8B0-C87F-4C3D-8968-327AA7C23087}" sibTransId="{2D42F811-7FC3-498F-B1A2-21DAC020E30F}"/>
    <dgm:cxn modelId="{A7ABD4EE-4DBA-4BC7-84F7-874968FEB7DC}" type="presOf" srcId="{ADB7C708-3991-41BA-A33E-C4B224BC63D8}" destId="{4D2B0283-5879-4F19-8989-7AE2B9CAE476}" srcOrd="0" destOrd="0" presId="urn:microsoft.com/office/officeart/2011/layout/HexagonRadial"/>
    <dgm:cxn modelId="{EC739BC6-24E4-4240-9294-DD722577F4DE}" type="presParOf" srcId="{DCE23442-05DF-415D-9E77-4D10BFE61D89}" destId="{4D2B0283-5879-4F19-8989-7AE2B9CAE476}" srcOrd="0" destOrd="0" presId="urn:microsoft.com/office/officeart/2011/layout/HexagonRadial"/>
    <dgm:cxn modelId="{EF79D659-FA89-4A86-9F9C-3C1326936F9D}" type="presParOf" srcId="{DCE23442-05DF-415D-9E77-4D10BFE61D89}" destId="{1DF56514-EEB3-4D47-BADD-B090436684D1}" srcOrd="1" destOrd="0" presId="urn:microsoft.com/office/officeart/2011/layout/HexagonRadial"/>
    <dgm:cxn modelId="{583829C5-AFF4-40AD-8389-48EA977C00A0}" type="presParOf" srcId="{1DF56514-EEB3-4D47-BADD-B090436684D1}" destId="{EA1BEE30-2196-4DDF-A05B-6BF47DEA127D}" srcOrd="0" destOrd="0" presId="urn:microsoft.com/office/officeart/2011/layout/HexagonRadial"/>
    <dgm:cxn modelId="{4899577F-4E22-46AF-A249-CF84F6A6189E}" type="presParOf" srcId="{DCE23442-05DF-415D-9E77-4D10BFE61D89}" destId="{DF1D930F-D5F7-491E-A682-B79899B73F53}" srcOrd="2" destOrd="0" presId="urn:microsoft.com/office/officeart/2011/layout/HexagonRadial"/>
    <dgm:cxn modelId="{AE190200-B518-464B-8C6D-4889CE3ADF6C}" type="presParOf" srcId="{DCE23442-05DF-415D-9E77-4D10BFE61D89}" destId="{3F004ABB-8571-4701-A0F4-2840D43B114E}" srcOrd="3" destOrd="0" presId="urn:microsoft.com/office/officeart/2011/layout/HexagonRadial"/>
    <dgm:cxn modelId="{39FD15D5-002B-4F7B-96A6-A13FFBEE9164}" type="presParOf" srcId="{3F004ABB-8571-4701-A0F4-2840D43B114E}" destId="{36853E1E-7E96-4408-89CB-27463C3CE9A2}" srcOrd="0" destOrd="0" presId="urn:microsoft.com/office/officeart/2011/layout/HexagonRadial"/>
    <dgm:cxn modelId="{451C74CD-6411-4613-BDDE-01590D215099}" type="presParOf" srcId="{DCE23442-05DF-415D-9E77-4D10BFE61D89}" destId="{90759C71-BDF0-48D5-93E8-B1125ABFAD9D}" srcOrd="4" destOrd="0" presId="urn:microsoft.com/office/officeart/2011/layout/HexagonRadial"/>
    <dgm:cxn modelId="{3BB5088C-A245-4123-BAFF-844F467E40FC}" type="presParOf" srcId="{DCE23442-05DF-415D-9E77-4D10BFE61D89}" destId="{1AA1D38D-3F05-4C09-A54F-D87B5FD33ECA}" srcOrd="5" destOrd="0" presId="urn:microsoft.com/office/officeart/2011/layout/HexagonRadial"/>
    <dgm:cxn modelId="{EE510B78-A5DA-45BE-B0FB-1CAEED832B6A}" type="presParOf" srcId="{1AA1D38D-3F05-4C09-A54F-D87B5FD33ECA}" destId="{6A637C33-2C9F-4AA4-AE60-ECF653646252}" srcOrd="0" destOrd="0" presId="urn:microsoft.com/office/officeart/2011/layout/HexagonRadial"/>
    <dgm:cxn modelId="{C6C9D933-2E91-4EEE-BC55-5518499E2C5A}" type="presParOf" srcId="{DCE23442-05DF-415D-9E77-4D10BFE61D89}" destId="{E6C9EF42-436D-413A-AFEB-75D34E28DB43}" srcOrd="6" destOrd="0" presId="urn:microsoft.com/office/officeart/2011/layout/HexagonRadial"/>
    <dgm:cxn modelId="{68001FB3-27F0-4EEA-8CE3-845922B12738}" type="presParOf" srcId="{DCE23442-05DF-415D-9E77-4D10BFE61D89}" destId="{6B904253-520F-4FFD-A23A-52302C10097B}" srcOrd="7" destOrd="0" presId="urn:microsoft.com/office/officeart/2011/layout/HexagonRadial"/>
    <dgm:cxn modelId="{3049C044-3568-4A89-BB8F-3C04A8724935}" type="presParOf" srcId="{6B904253-520F-4FFD-A23A-52302C10097B}" destId="{25003B14-A635-4EC2-9196-4E6D85B091D4}" srcOrd="0" destOrd="0" presId="urn:microsoft.com/office/officeart/2011/layout/HexagonRadial"/>
    <dgm:cxn modelId="{8B485604-E318-43CA-A4A5-3EA6399A26AC}" type="presParOf" srcId="{DCE23442-05DF-415D-9E77-4D10BFE61D89}" destId="{28E1BD1F-2447-45ED-8851-0A9F712C073F}" srcOrd="8" destOrd="0" presId="urn:microsoft.com/office/officeart/2011/layout/HexagonRadial"/>
    <dgm:cxn modelId="{35F9F579-784A-41C5-805A-E6BAE5C18924}" type="presParOf" srcId="{DCE23442-05DF-415D-9E77-4D10BFE61D89}" destId="{0E09ED72-3116-48FD-BFAB-7A6A280F01E6}" srcOrd="9" destOrd="0" presId="urn:microsoft.com/office/officeart/2011/layout/HexagonRadial"/>
    <dgm:cxn modelId="{F5910400-DF6E-4CA6-A040-B79EF8AE9359}" type="presParOf" srcId="{0E09ED72-3116-48FD-BFAB-7A6A280F01E6}" destId="{A03AE8A4-4F82-4DDA-9CCA-BE6F49E800C7}" srcOrd="0" destOrd="0" presId="urn:microsoft.com/office/officeart/2011/layout/HexagonRadial"/>
    <dgm:cxn modelId="{115F3EAE-895A-4848-A420-6B632F2E6B4F}" type="presParOf" srcId="{DCE23442-05DF-415D-9E77-4D10BFE61D89}" destId="{CCEE4551-5AC0-48F1-A52A-BAAC52088F0C}" srcOrd="10" destOrd="0" presId="urn:microsoft.com/office/officeart/2011/layout/HexagonRadial"/>
    <dgm:cxn modelId="{3B1C6FFF-F4B2-4FFC-83C3-2A99196AC9F1}" type="presParOf" srcId="{DCE23442-05DF-415D-9E77-4D10BFE61D89}" destId="{0CEDBB15-C4D6-4D69-B599-8CA247C51200}" srcOrd="11" destOrd="0" presId="urn:microsoft.com/office/officeart/2011/layout/HexagonRadial"/>
    <dgm:cxn modelId="{CDDB313C-4B75-45E2-92B6-42E31FBD6496}" type="presParOf" srcId="{0CEDBB15-C4D6-4D69-B599-8CA247C51200}" destId="{D47444A4-D286-48E9-BFA7-B55FD551CBA7}" srcOrd="0" destOrd="0" presId="urn:microsoft.com/office/officeart/2011/layout/HexagonRadial"/>
    <dgm:cxn modelId="{E6EFBF50-37FA-425B-BA70-D2D44D63F70E}" type="presParOf" srcId="{DCE23442-05DF-415D-9E77-4D10BFE61D89}" destId="{E74772B5-6BFB-43BB-9E1C-372D6A8E44C0}" srcOrd="12" destOrd="0" presId="urn:microsoft.com/office/officeart/2011/layout/HexagonRadial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C51D1A-F2E0-40A2-8CCA-918A6715CEF0}">
      <dsp:nvSpPr>
        <dsp:cNvPr id="0" name=""/>
        <dsp:cNvSpPr/>
      </dsp:nvSpPr>
      <dsp:spPr>
        <a:xfrm>
          <a:off x="479" y="218358"/>
          <a:ext cx="1869523" cy="1121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Font typeface="Wingdings" panose="05000000000000000000" pitchFamily="2" charset="2"/>
            <a:buNone/>
          </a:pPr>
          <a:r>
            <a:rPr lang="vi-VN" sz="1600" b="1" kern="1200" dirty="0">
              <a:solidFill>
                <a:schemeClr val="tx2"/>
              </a:solidFill>
            </a:rPr>
            <a:t>Căn hộ </a:t>
          </a:r>
          <a:r>
            <a:rPr lang="en-US" sz="1600" b="1" kern="1200" dirty="0">
              <a:solidFill>
                <a:schemeClr val="tx2"/>
              </a:solidFill>
            </a:rPr>
            <a:t>mini</a:t>
          </a:r>
          <a:endParaRPr lang="en-US" sz="1600" kern="1200" dirty="0"/>
        </a:p>
      </dsp:txBody>
      <dsp:txXfrm>
        <a:off x="479" y="218358"/>
        <a:ext cx="1869523" cy="1121714"/>
      </dsp:txXfrm>
    </dsp:sp>
    <dsp:sp modelId="{60D2116C-1B0A-4FD6-8591-B57F276C2E36}">
      <dsp:nvSpPr>
        <dsp:cNvPr id="0" name=""/>
        <dsp:cNvSpPr/>
      </dsp:nvSpPr>
      <dsp:spPr>
        <a:xfrm>
          <a:off x="2056955" y="218358"/>
          <a:ext cx="1869523" cy="1121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Font typeface="Wingdings" panose="05000000000000000000" pitchFamily="2" charset="2"/>
            <a:buNone/>
          </a:pPr>
          <a:r>
            <a:rPr lang="vi-VN" sz="1600" b="1" kern="1200" dirty="0">
              <a:solidFill>
                <a:schemeClr val="tx2"/>
              </a:solidFill>
            </a:rPr>
            <a:t>Căn hộ </a:t>
          </a:r>
          <a:r>
            <a:rPr lang="en-US" sz="1600" b="1" kern="1200" dirty="0" err="1">
              <a:solidFill>
                <a:schemeClr val="tx2"/>
              </a:solidFill>
            </a:rPr>
            <a:t>tầm</a:t>
          </a:r>
          <a:r>
            <a:rPr lang="en-US" sz="1600" b="1" kern="1200" dirty="0">
              <a:solidFill>
                <a:schemeClr val="tx2"/>
              </a:solidFill>
            </a:rPr>
            <a:t> </a:t>
          </a:r>
          <a:r>
            <a:rPr lang="en-US" sz="1600" b="1" kern="1200" dirty="0" err="1">
              <a:solidFill>
                <a:schemeClr val="tx2"/>
              </a:solidFill>
            </a:rPr>
            <a:t>trung</a:t>
          </a:r>
          <a:endParaRPr lang="en-US" sz="1600" kern="1200" dirty="0"/>
        </a:p>
      </dsp:txBody>
      <dsp:txXfrm>
        <a:off x="2056955" y="218358"/>
        <a:ext cx="1869523" cy="1121714"/>
      </dsp:txXfrm>
    </dsp:sp>
    <dsp:sp modelId="{454BD53F-DEDF-4F44-8997-305615EBFEEF}">
      <dsp:nvSpPr>
        <dsp:cNvPr id="0" name=""/>
        <dsp:cNvSpPr/>
      </dsp:nvSpPr>
      <dsp:spPr>
        <a:xfrm>
          <a:off x="479" y="1527025"/>
          <a:ext cx="1869523" cy="1121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Font typeface="Wingdings" panose="05000000000000000000" pitchFamily="2" charset="2"/>
            <a:buNone/>
          </a:pPr>
          <a:r>
            <a:rPr lang="vi-VN" sz="1600" b="1" kern="1200" dirty="0">
              <a:solidFill>
                <a:schemeClr val="tx2"/>
              </a:solidFill>
            </a:rPr>
            <a:t>Căn hộ </a:t>
          </a:r>
          <a:r>
            <a:rPr lang="en-US" sz="1600" b="1" kern="1200" dirty="0" err="1">
              <a:solidFill>
                <a:schemeClr val="tx2"/>
              </a:solidFill>
            </a:rPr>
            <a:t>cao</a:t>
          </a:r>
          <a:r>
            <a:rPr lang="en-US" sz="1600" b="1" kern="1200" dirty="0">
              <a:solidFill>
                <a:schemeClr val="tx2"/>
              </a:solidFill>
            </a:rPr>
            <a:t> </a:t>
          </a:r>
          <a:r>
            <a:rPr lang="en-US" sz="1600" b="1" kern="1200" dirty="0" err="1">
              <a:solidFill>
                <a:schemeClr val="tx2"/>
              </a:solidFill>
            </a:rPr>
            <a:t>cấp</a:t>
          </a:r>
          <a:endParaRPr lang="en-US" sz="1600" kern="1200" dirty="0"/>
        </a:p>
      </dsp:txBody>
      <dsp:txXfrm>
        <a:off x="479" y="1527025"/>
        <a:ext cx="1869523" cy="1121714"/>
      </dsp:txXfrm>
    </dsp:sp>
    <dsp:sp modelId="{E31267C6-3FAD-4642-9653-284F4465476C}">
      <dsp:nvSpPr>
        <dsp:cNvPr id="0" name=""/>
        <dsp:cNvSpPr/>
      </dsp:nvSpPr>
      <dsp:spPr>
        <a:xfrm>
          <a:off x="2056955" y="1527025"/>
          <a:ext cx="1869523" cy="1121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Font typeface="Wingdings" panose="05000000000000000000" pitchFamily="2" charset="2"/>
            <a:buNone/>
          </a:pPr>
          <a:r>
            <a:rPr lang="vi-VN" sz="1600" b="1" kern="1200" dirty="0">
              <a:solidFill>
                <a:schemeClr val="tx2"/>
              </a:solidFill>
            </a:rPr>
            <a:t>Căn hộ </a:t>
          </a:r>
          <a:r>
            <a:rPr lang="en-US" sz="1600" b="1" kern="1200" dirty="0" err="1">
              <a:solidFill>
                <a:schemeClr val="tx2"/>
              </a:solidFill>
            </a:rPr>
            <a:t>khách</a:t>
          </a:r>
          <a:r>
            <a:rPr lang="en-US" sz="1600" b="1" kern="1200" dirty="0">
              <a:solidFill>
                <a:schemeClr val="tx2"/>
              </a:solidFill>
            </a:rPr>
            <a:t> </a:t>
          </a:r>
          <a:r>
            <a:rPr lang="en-US" sz="1600" b="1" kern="1200" dirty="0" err="1">
              <a:solidFill>
                <a:schemeClr val="tx2"/>
              </a:solidFill>
            </a:rPr>
            <a:t>sạn</a:t>
          </a:r>
          <a:endParaRPr lang="en-US" sz="1600" kern="1200" dirty="0"/>
        </a:p>
      </dsp:txBody>
      <dsp:txXfrm>
        <a:off x="2056955" y="1527025"/>
        <a:ext cx="1869523" cy="1121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70BE5-F3DA-45A7-AB51-FE1D3E60B62E}">
      <dsp:nvSpPr>
        <dsp:cNvPr id="0" name=""/>
        <dsp:cNvSpPr/>
      </dsp:nvSpPr>
      <dsp:spPr>
        <a:xfrm>
          <a:off x="2768132" y="1717207"/>
          <a:ext cx="1304014" cy="13040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1" kern="1200" dirty="0" err="1"/>
            <a:t>Chức</a:t>
          </a:r>
          <a:r>
            <a:rPr lang="en-US" sz="1900" b="0" i="1" kern="1200" dirty="0"/>
            <a:t> </a:t>
          </a:r>
          <a:r>
            <a:rPr lang="en-US" sz="1900" b="0" i="1" kern="1200" dirty="0" err="1"/>
            <a:t>năng</a:t>
          </a:r>
          <a:r>
            <a:rPr lang="en-US" sz="1900" b="0" i="1" kern="1200" dirty="0"/>
            <a:t> </a:t>
          </a:r>
          <a:r>
            <a:rPr lang="en-US" sz="1900" b="0" i="1" kern="1200" dirty="0" err="1"/>
            <a:t>hệ</a:t>
          </a:r>
          <a:r>
            <a:rPr lang="en-US" sz="1900" b="0" i="1" kern="1200" dirty="0"/>
            <a:t> </a:t>
          </a:r>
          <a:r>
            <a:rPr lang="en-US" sz="1900" b="0" i="1" kern="1200" dirty="0" err="1"/>
            <a:t>thống</a:t>
          </a:r>
          <a:endParaRPr lang="en-US" sz="1900" kern="1200" dirty="0"/>
        </a:p>
      </dsp:txBody>
      <dsp:txXfrm>
        <a:off x="2959100" y="1908175"/>
        <a:ext cx="922078" cy="922078"/>
      </dsp:txXfrm>
    </dsp:sp>
    <dsp:sp modelId="{7E8D010F-B873-4751-A6AC-E168F89664D7}">
      <dsp:nvSpPr>
        <dsp:cNvPr id="0" name=""/>
        <dsp:cNvSpPr/>
      </dsp:nvSpPr>
      <dsp:spPr>
        <a:xfrm rot="16200000">
          <a:off x="3222908" y="1502818"/>
          <a:ext cx="394462" cy="34314"/>
        </a:xfrm>
        <a:custGeom>
          <a:avLst/>
          <a:gdLst/>
          <a:ahLst/>
          <a:cxnLst/>
          <a:rect l="0" t="0" r="0" b="0"/>
          <a:pathLst>
            <a:path>
              <a:moveTo>
                <a:pt x="0" y="17157"/>
              </a:moveTo>
              <a:lnTo>
                <a:pt x="394462" y="171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10277" y="1510114"/>
        <a:ext cx="19723" cy="19723"/>
      </dsp:txXfrm>
    </dsp:sp>
    <dsp:sp modelId="{5A25690F-CBA3-45AD-8BF8-0A7937AB86E8}">
      <dsp:nvSpPr>
        <dsp:cNvPr id="0" name=""/>
        <dsp:cNvSpPr/>
      </dsp:nvSpPr>
      <dsp:spPr>
        <a:xfrm>
          <a:off x="2768132" y="18730"/>
          <a:ext cx="1304014" cy="13040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Admin</a:t>
          </a:r>
          <a:endParaRPr lang="en-US" sz="1800" kern="1200" dirty="0">
            <a:ln>
              <a:solidFill>
                <a:schemeClr val="tx1">
                  <a:lumMod val="75000"/>
                  <a:lumOff val="25000"/>
                </a:schemeClr>
              </a:solidFill>
            </a:ln>
            <a:solidFill>
              <a:schemeClr val="tx2"/>
            </a:solidFill>
          </a:endParaRPr>
        </a:p>
      </dsp:txBody>
      <dsp:txXfrm>
        <a:off x="2959100" y="209698"/>
        <a:ext cx="922078" cy="922078"/>
      </dsp:txXfrm>
    </dsp:sp>
    <dsp:sp modelId="{4E8F2547-AAA0-405B-BA5B-94F9765B6E3E}">
      <dsp:nvSpPr>
        <dsp:cNvPr id="0" name=""/>
        <dsp:cNvSpPr/>
      </dsp:nvSpPr>
      <dsp:spPr>
        <a:xfrm>
          <a:off x="4072146" y="2352057"/>
          <a:ext cx="394462" cy="34314"/>
        </a:xfrm>
        <a:custGeom>
          <a:avLst/>
          <a:gdLst/>
          <a:ahLst/>
          <a:cxnLst/>
          <a:rect l="0" t="0" r="0" b="0"/>
          <a:pathLst>
            <a:path>
              <a:moveTo>
                <a:pt x="0" y="17157"/>
              </a:moveTo>
              <a:lnTo>
                <a:pt x="394462" y="171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59516" y="2359352"/>
        <a:ext cx="19723" cy="19723"/>
      </dsp:txXfrm>
    </dsp:sp>
    <dsp:sp modelId="{235E572F-29CD-4E2D-B57B-80FE375AF424}">
      <dsp:nvSpPr>
        <dsp:cNvPr id="0" name=""/>
        <dsp:cNvSpPr/>
      </dsp:nvSpPr>
      <dsp:spPr>
        <a:xfrm>
          <a:off x="4466609" y="1717207"/>
          <a:ext cx="1304014" cy="13040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Khách</a:t>
          </a:r>
          <a:endParaRPr lang="en-US" sz="1800" kern="1200" dirty="0">
            <a:ln>
              <a:solidFill>
                <a:schemeClr val="tx1">
                  <a:lumMod val="75000"/>
                  <a:lumOff val="25000"/>
                </a:schemeClr>
              </a:solidFill>
            </a:ln>
            <a:solidFill>
              <a:schemeClr val="tx2"/>
            </a:solidFill>
          </a:endParaRPr>
        </a:p>
      </dsp:txBody>
      <dsp:txXfrm>
        <a:off x="4657577" y="1908175"/>
        <a:ext cx="922078" cy="922078"/>
      </dsp:txXfrm>
    </dsp:sp>
    <dsp:sp modelId="{9521E56A-C226-4A9A-94DF-DBEFE300072C}">
      <dsp:nvSpPr>
        <dsp:cNvPr id="0" name=""/>
        <dsp:cNvSpPr/>
      </dsp:nvSpPr>
      <dsp:spPr>
        <a:xfrm rot="5400000">
          <a:off x="3222908" y="3201295"/>
          <a:ext cx="394462" cy="34314"/>
        </a:xfrm>
        <a:custGeom>
          <a:avLst/>
          <a:gdLst/>
          <a:ahLst/>
          <a:cxnLst/>
          <a:rect l="0" t="0" r="0" b="0"/>
          <a:pathLst>
            <a:path>
              <a:moveTo>
                <a:pt x="0" y="17157"/>
              </a:moveTo>
              <a:lnTo>
                <a:pt x="394462" y="171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10277" y="3208591"/>
        <a:ext cx="19723" cy="19723"/>
      </dsp:txXfrm>
    </dsp:sp>
    <dsp:sp modelId="{2CE38EBD-4633-4973-BB7D-D04B7A7D65D4}">
      <dsp:nvSpPr>
        <dsp:cNvPr id="0" name=""/>
        <dsp:cNvSpPr/>
      </dsp:nvSpPr>
      <dsp:spPr>
        <a:xfrm>
          <a:off x="2768132" y="3415684"/>
          <a:ext cx="1304014" cy="13040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Khách</a:t>
          </a:r>
          <a:r>
            <a:rPr lang="en-US" sz="1800" b="1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 </a:t>
          </a:r>
          <a:r>
            <a:rPr lang="en-US" sz="1800" b="1" kern="1200" dirty="0" err="1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hàng</a:t>
          </a:r>
          <a:endParaRPr lang="en-US" sz="1800" kern="1200" dirty="0">
            <a:ln>
              <a:solidFill>
                <a:schemeClr val="tx1">
                  <a:lumMod val="75000"/>
                  <a:lumOff val="25000"/>
                </a:schemeClr>
              </a:solidFill>
            </a:ln>
            <a:solidFill>
              <a:schemeClr val="tx2"/>
            </a:solidFill>
          </a:endParaRPr>
        </a:p>
      </dsp:txBody>
      <dsp:txXfrm>
        <a:off x="2959100" y="3606652"/>
        <a:ext cx="922078" cy="922078"/>
      </dsp:txXfrm>
    </dsp:sp>
    <dsp:sp modelId="{86891AAF-244C-4725-BAE5-35A0F8FAC7F2}">
      <dsp:nvSpPr>
        <dsp:cNvPr id="0" name=""/>
        <dsp:cNvSpPr/>
      </dsp:nvSpPr>
      <dsp:spPr>
        <a:xfrm rot="10800000">
          <a:off x="2373669" y="2352057"/>
          <a:ext cx="394462" cy="34314"/>
        </a:xfrm>
        <a:custGeom>
          <a:avLst/>
          <a:gdLst/>
          <a:ahLst/>
          <a:cxnLst/>
          <a:rect l="0" t="0" r="0" b="0"/>
          <a:pathLst>
            <a:path>
              <a:moveTo>
                <a:pt x="0" y="17157"/>
              </a:moveTo>
              <a:lnTo>
                <a:pt x="394462" y="1715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561039" y="2359352"/>
        <a:ext cx="19723" cy="19723"/>
      </dsp:txXfrm>
    </dsp:sp>
    <dsp:sp modelId="{0BD3B509-198B-4ED8-AE55-DF21D34E4A87}">
      <dsp:nvSpPr>
        <dsp:cNvPr id="0" name=""/>
        <dsp:cNvSpPr/>
      </dsp:nvSpPr>
      <dsp:spPr>
        <a:xfrm>
          <a:off x="1069655" y="1717207"/>
          <a:ext cx="1304014" cy="13040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2"/>
            </a:buClr>
            <a:buFont typeface="Wingdings" panose="05000000000000000000" pitchFamily="2" charset="2"/>
            <a:buNone/>
          </a:pPr>
          <a:r>
            <a:rPr lang="en-US" sz="1800" b="1" kern="1200" dirty="0" err="1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Nhân</a:t>
          </a:r>
          <a:r>
            <a:rPr lang="en-US" sz="1800" b="1" kern="1200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 </a:t>
          </a:r>
          <a:r>
            <a:rPr lang="en-US" sz="1800" b="1" kern="1200" dirty="0" err="1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tx2"/>
              </a:solidFill>
            </a:rPr>
            <a:t>viên</a:t>
          </a:r>
          <a:endParaRPr lang="en-US" sz="1800" kern="1200" dirty="0">
            <a:ln>
              <a:solidFill>
                <a:schemeClr val="tx1">
                  <a:lumMod val="75000"/>
                  <a:lumOff val="25000"/>
                </a:schemeClr>
              </a:solidFill>
            </a:ln>
            <a:solidFill>
              <a:schemeClr val="tx2"/>
            </a:solidFill>
          </a:endParaRPr>
        </a:p>
      </dsp:txBody>
      <dsp:txXfrm>
        <a:off x="1260623" y="1908175"/>
        <a:ext cx="922078" cy="922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70BE5-F3DA-45A7-AB51-FE1D3E60B62E}">
      <dsp:nvSpPr>
        <dsp:cNvPr id="0" name=""/>
        <dsp:cNvSpPr/>
      </dsp:nvSpPr>
      <dsp:spPr>
        <a:xfrm>
          <a:off x="2623978" y="2091189"/>
          <a:ext cx="1592322" cy="1592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300" b="0" i="1" kern="1200" dirty="0"/>
            <a:t>Các yếu tố ảnh hưởng</a:t>
          </a:r>
          <a:r>
            <a:rPr lang="en-US" sz="2300" b="0" i="1" kern="1200" dirty="0"/>
            <a:t> </a:t>
          </a:r>
          <a:endParaRPr lang="en-US" sz="2300" kern="1200" dirty="0"/>
        </a:p>
      </dsp:txBody>
      <dsp:txXfrm>
        <a:off x="2857168" y="2324379"/>
        <a:ext cx="1125942" cy="1125942"/>
      </dsp:txXfrm>
    </dsp:sp>
    <dsp:sp modelId="{7E8D010F-B873-4751-A6AC-E168F89664D7}">
      <dsp:nvSpPr>
        <dsp:cNvPr id="0" name=""/>
        <dsp:cNvSpPr/>
      </dsp:nvSpPr>
      <dsp:spPr>
        <a:xfrm rot="16200000">
          <a:off x="3180029" y="1830128"/>
          <a:ext cx="480220" cy="41901"/>
        </a:xfrm>
        <a:custGeom>
          <a:avLst/>
          <a:gdLst/>
          <a:ahLst/>
          <a:cxnLst/>
          <a:rect l="0" t="0" r="0" b="0"/>
          <a:pathLst>
            <a:path>
              <a:moveTo>
                <a:pt x="0" y="20950"/>
              </a:moveTo>
              <a:lnTo>
                <a:pt x="480220" y="209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8133" y="1839073"/>
        <a:ext cx="24011" cy="24011"/>
      </dsp:txXfrm>
    </dsp:sp>
    <dsp:sp modelId="{5A25690F-CBA3-45AD-8BF8-0A7937AB86E8}">
      <dsp:nvSpPr>
        <dsp:cNvPr id="0" name=""/>
        <dsp:cNvSpPr/>
      </dsp:nvSpPr>
      <dsp:spPr>
        <a:xfrm>
          <a:off x="2623978" y="18646"/>
          <a:ext cx="1592322" cy="1592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Authority</a:t>
          </a:r>
          <a:endParaRPr lang="en-US" sz="1600" kern="1200" dirty="0"/>
        </a:p>
      </dsp:txBody>
      <dsp:txXfrm>
        <a:off x="2857168" y="251836"/>
        <a:ext cx="1125942" cy="1125942"/>
      </dsp:txXfrm>
    </dsp:sp>
    <dsp:sp modelId="{4E8F2547-AAA0-405B-BA5B-94F9765B6E3E}">
      <dsp:nvSpPr>
        <dsp:cNvPr id="0" name=""/>
        <dsp:cNvSpPr/>
      </dsp:nvSpPr>
      <dsp:spPr>
        <a:xfrm rot="1800000">
          <a:off x="4077466" y="3384535"/>
          <a:ext cx="480220" cy="41901"/>
        </a:xfrm>
        <a:custGeom>
          <a:avLst/>
          <a:gdLst/>
          <a:ahLst/>
          <a:cxnLst/>
          <a:rect l="0" t="0" r="0" b="0"/>
          <a:pathLst>
            <a:path>
              <a:moveTo>
                <a:pt x="0" y="20950"/>
              </a:moveTo>
              <a:lnTo>
                <a:pt x="480220" y="209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05571" y="3393480"/>
        <a:ext cx="24011" cy="24011"/>
      </dsp:txXfrm>
    </dsp:sp>
    <dsp:sp modelId="{235E572F-29CD-4E2D-B57B-80FE375AF424}">
      <dsp:nvSpPr>
        <dsp:cNvPr id="0" name=""/>
        <dsp:cNvSpPr/>
      </dsp:nvSpPr>
      <dsp:spPr>
        <a:xfrm>
          <a:off x="4418853" y="3127460"/>
          <a:ext cx="1592322" cy="1592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User Intent </a:t>
          </a:r>
          <a:r>
            <a:rPr lang="en-US" sz="1600" b="0" i="0" kern="1200" dirty="0" err="1"/>
            <a:t>Optimzation</a:t>
          </a:r>
          <a:endParaRPr lang="en-US" sz="1600" kern="1200" dirty="0"/>
        </a:p>
      </dsp:txBody>
      <dsp:txXfrm>
        <a:off x="4652043" y="3360650"/>
        <a:ext cx="1125942" cy="1125942"/>
      </dsp:txXfrm>
    </dsp:sp>
    <dsp:sp modelId="{9521E56A-C226-4A9A-94DF-DBEFE300072C}">
      <dsp:nvSpPr>
        <dsp:cNvPr id="0" name=""/>
        <dsp:cNvSpPr/>
      </dsp:nvSpPr>
      <dsp:spPr>
        <a:xfrm rot="9000000">
          <a:off x="2282591" y="3384535"/>
          <a:ext cx="480220" cy="41901"/>
        </a:xfrm>
        <a:custGeom>
          <a:avLst/>
          <a:gdLst/>
          <a:ahLst/>
          <a:cxnLst/>
          <a:rect l="0" t="0" r="0" b="0"/>
          <a:pathLst>
            <a:path>
              <a:moveTo>
                <a:pt x="0" y="20950"/>
              </a:moveTo>
              <a:lnTo>
                <a:pt x="480220" y="2095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510696" y="3393480"/>
        <a:ext cx="24011" cy="24011"/>
      </dsp:txXfrm>
    </dsp:sp>
    <dsp:sp modelId="{2CE38EBD-4633-4973-BB7D-D04B7A7D65D4}">
      <dsp:nvSpPr>
        <dsp:cNvPr id="0" name=""/>
        <dsp:cNvSpPr/>
      </dsp:nvSpPr>
      <dsp:spPr>
        <a:xfrm>
          <a:off x="829103" y="3127460"/>
          <a:ext cx="1592322" cy="15923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User Experience</a:t>
          </a:r>
          <a:br>
            <a:rPr lang="en-US" sz="1600" b="0" i="0" kern="1200" dirty="0"/>
          </a:br>
          <a:r>
            <a:rPr lang="en-US" sz="1600" b="0" i="0" kern="1200" dirty="0" err="1"/>
            <a:t>Optimiztion</a:t>
          </a:r>
          <a:endParaRPr lang="en-US" sz="1600" kern="1200" dirty="0"/>
        </a:p>
      </dsp:txBody>
      <dsp:txXfrm>
        <a:off x="1062293" y="3360650"/>
        <a:ext cx="1125942" cy="11259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70BE5-F3DA-45A7-AB51-FE1D3E60B62E}">
      <dsp:nvSpPr>
        <dsp:cNvPr id="0" name=""/>
        <dsp:cNvSpPr/>
      </dsp:nvSpPr>
      <dsp:spPr>
        <a:xfrm>
          <a:off x="2809836" y="1689357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1" kern="1200" dirty="0" err="1"/>
            <a:t>Loại</a:t>
          </a:r>
          <a:r>
            <a:rPr lang="en-US" sz="2200" b="0" i="1" kern="1200" dirty="0"/>
            <a:t> </a:t>
          </a:r>
          <a:r>
            <a:rPr lang="en-US" sz="2200" b="0" i="1" kern="1200" dirty="0" err="1"/>
            <a:t>hình</a:t>
          </a:r>
          <a:r>
            <a:rPr lang="en-US" sz="2200" b="0" i="1" kern="1200" dirty="0"/>
            <a:t> SEO</a:t>
          </a:r>
          <a:endParaRPr lang="en-US" sz="2200" kern="1200" dirty="0"/>
        </a:p>
      </dsp:txBody>
      <dsp:txXfrm>
        <a:off x="2997932" y="1877453"/>
        <a:ext cx="908208" cy="908208"/>
      </dsp:txXfrm>
    </dsp:sp>
    <dsp:sp modelId="{7E8D010F-B873-4751-A6AC-E168F89664D7}">
      <dsp:nvSpPr>
        <dsp:cNvPr id="0" name=""/>
        <dsp:cNvSpPr/>
      </dsp:nvSpPr>
      <dsp:spPr>
        <a:xfrm rot="16200000">
          <a:off x="3258060" y="1478638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2338" y="1485682"/>
        <a:ext cx="19397" cy="19397"/>
      </dsp:txXfrm>
    </dsp:sp>
    <dsp:sp modelId="{5A25690F-CBA3-45AD-8BF8-0A7937AB86E8}">
      <dsp:nvSpPr>
        <dsp:cNvPr id="0" name=""/>
        <dsp:cNvSpPr/>
      </dsp:nvSpPr>
      <dsp:spPr>
        <a:xfrm>
          <a:off x="2809836" y="17004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</a:t>
          </a:r>
          <a:r>
            <a:rPr lang="en-US" sz="1600" b="0" i="0" kern="1200" dirty="0" err="1"/>
            <a:t>tổng</a:t>
          </a:r>
          <a:r>
            <a:rPr lang="en-US" sz="1600" b="0" i="0" kern="1200" dirty="0"/>
            <a:t> </a:t>
          </a:r>
          <a:r>
            <a:rPr lang="en-US" sz="1600" b="0" i="0" kern="1200" dirty="0" err="1"/>
            <a:t>thể</a:t>
          </a:r>
          <a:endParaRPr lang="en-US" sz="1600" kern="1200" dirty="0"/>
        </a:p>
      </dsp:txBody>
      <dsp:txXfrm>
        <a:off x="2997932" y="205100"/>
        <a:ext cx="908208" cy="908208"/>
      </dsp:txXfrm>
    </dsp:sp>
    <dsp:sp modelId="{6B24102A-E011-44DC-A3D7-7630C874A2A0}">
      <dsp:nvSpPr>
        <dsp:cNvPr id="0" name=""/>
        <dsp:cNvSpPr/>
      </dsp:nvSpPr>
      <dsp:spPr>
        <a:xfrm rot="19800000">
          <a:off x="3982210" y="1896726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66488" y="1903770"/>
        <a:ext cx="19397" cy="19397"/>
      </dsp:txXfrm>
    </dsp:sp>
    <dsp:sp modelId="{0CCE110B-893F-4BE7-9197-B4A09E14F7EC}">
      <dsp:nvSpPr>
        <dsp:cNvPr id="0" name=""/>
        <dsp:cNvSpPr/>
      </dsp:nvSpPr>
      <dsp:spPr>
        <a:xfrm>
          <a:off x="4258136" y="853180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</a:t>
          </a:r>
          <a:r>
            <a:rPr lang="en-US" sz="1600" b="0" i="0" kern="1200" dirty="0" err="1"/>
            <a:t>từ</a:t>
          </a:r>
          <a:r>
            <a:rPr lang="en-US" sz="1600" b="0" i="0" kern="1200" dirty="0"/>
            <a:t> </a:t>
          </a:r>
          <a:r>
            <a:rPr lang="en-US" sz="1600" b="0" i="0" kern="1200" dirty="0" err="1"/>
            <a:t>khóa</a:t>
          </a:r>
          <a:endParaRPr lang="en-US" sz="1600" kern="1200" dirty="0"/>
        </a:p>
      </dsp:txBody>
      <dsp:txXfrm>
        <a:off x="4446232" y="1041276"/>
        <a:ext cx="908208" cy="908208"/>
      </dsp:txXfrm>
    </dsp:sp>
    <dsp:sp modelId="{4E8F2547-AAA0-405B-BA5B-94F9765B6E3E}">
      <dsp:nvSpPr>
        <dsp:cNvPr id="0" name=""/>
        <dsp:cNvSpPr/>
      </dsp:nvSpPr>
      <dsp:spPr>
        <a:xfrm rot="1800000">
          <a:off x="3982210" y="2732902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66488" y="2739946"/>
        <a:ext cx="19397" cy="19397"/>
      </dsp:txXfrm>
    </dsp:sp>
    <dsp:sp modelId="{235E572F-29CD-4E2D-B57B-80FE375AF424}">
      <dsp:nvSpPr>
        <dsp:cNvPr id="0" name=""/>
        <dsp:cNvSpPr/>
      </dsp:nvSpPr>
      <dsp:spPr>
        <a:xfrm>
          <a:off x="4258136" y="2525533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Social</a:t>
          </a:r>
          <a:endParaRPr lang="en-US" sz="1600" kern="1200" dirty="0"/>
        </a:p>
      </dsp:txBody>
      <dsp:txXfrm>
        <a:off x="4446232" y="2713629"/>
        <a:ext cx="908208" cy="908208"/>
      </dsp:txXfrm>
    </dsp:sp>
    <dsp:sp modelId="{9521E56A-C226-4A9A-94DF-DBEFE300072C}">
      <dsp:nvSpPr>
        <dsp:cNvPr id="0" name=""/>
        <dsp:cNvSpPr/>
      </dsp:nvSpPr>
      <dsp:spPr>
        <a:xfrm rot="5400000">
          <a:off x="3258060" y="3150990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42338" y="3158035"/>
        <a:ext cx="19397" cy="19397"/>
      </dsp:txXfrm>
    </dsp:sp>
    <dsp:sp modelId="{2CE38EBD-4633-4973-BB7D-D04B7A7D65D4}">
      <dsp:nvSpPr>
        <dsp:cNvPr id="0" name=""/>
        <dsp:cNvSpPr/>
      </dsp:nvSpPr>
      <dsp:spPr>
        <a:xfrm>
          <a:off x="2809836" y="3361709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</a:t>
          </a:r>
          <a:r>
            <a:rPr lang="en-US" sz="1600" b="0" i="0" kern="1200" dirty="0" err="1"/>
            <a:t>ảnh</a:t>
          </a:r>
          <a:endParaRPr lang="en-US" sz="1600" kern="1200" dirty="0"/>
        </a:p>
      </dsp:txBody>
      <dsp:txXfrm>
        <a:off x="2997932" y="3549805"/>
        <a:ext cx="908208" cy="908208"/>
      </dsp:txXfrm>
    </dsp:sp>
    <dsp:sp modelId="{FC8D919C-6C64-4AD8-AA1D-419FBFA64260}">
      <dsp:nvSpPr>
        <dsp:cNvPr id="0" name=""/>
        <dsp:cNvSpPr/>
      </dsp:nvSpPr>
      <dsp:spPr>
        <a:xfrm rot="9000000">
          <a:off x="2533911" y="2732902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718188" y="2739946"/>
        <a:ext cx="19397" cy="19397"/>
      </dsp:txXfrm>
    </dsp:sp>
    <dsp:sp modelId="{E9F81483-BA2F-42A4-9E9C-89146862465E}">
      <dsp:nvSpPr>
        <dsp:cNvPr id="0" name=""/>
        <dsp:cNvSpPr/>
      </dsp:nvSpPr>
      <dsp:spPr>
        <a:xfrm>
          <a:off x="1361536" y="2525533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App</a:t>
          </a:r>
          <a:endParaRPr lang="en-US" sz="1600" kern="1200" dirty="0"/>
        </a:p>
      </dsp:txBody>
      <dsp:txXfrm>
        <a:off x="1549632" y="2713629"/>
        <a:ext cx="908208" cy="908208"/>
      </dsp:txXfrm>
    </dsp:sp>
    <dsp:sp modelId="{1C56A15B-742A-4F83-BE8E-2F8091942C23}">
      <dsp:nvSpPr>
        <dsp:cNvPr id="0" name=""/>
        <dsp:cNvSpPr/>
      </dsp:nvSpPr>
      <dsp:spPr>
        <a:xfrm rot="12600000">
          <a:off x="2533911" y="1896726"/>
          <a:ext cx="387952" cy="33486"/>
        </a:xfrm>
        <a:custGeom>
          <a:avLst/>
          <a:gdLst/>
          <a:ahLst/>
          <a:cxnLst/>
          <a:rect l="0" t="0" r="0" b="0"/>
          <a:pathLst>
            <a:path>
              <a:moveTo>
                <a:pt x="0" y="16743"/>
              </a:moveTo>
              <a:lnTo>
                <a:pt x="387952" y="167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2718188" y="1903770"/>
        <a:ext cx="19397" cy="19397"/>
      </dsp:txXfrm>
    </dsp:sp>
    <dsp:sp modelId="{3642F93C-73CF-4A49-BDAF-454B02A60E42}">
      <dsp:nvSpPr>
        <dsp:cNvPr id="0" name=""/>
        <dsp:cNvSpPr/>
      </dsp:nvSpPr>
      <dsp:spPr>
        <a:xfrm>
          <a:off x="1361536" y="853180"/>
          <a:ext cx="1284400" cy="1284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SEO Local</a:t>
          </a:r>
          <a:endParaRPr lang="en-US" sz="1600" kern="1200" dirty="0"/>
        </a:p>
      </dsp:txBody>
      <dsp:txXfrm>
        <a:off x="1549632" y="1041276"/>
        <a:ext cx="908208" cy="9082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70BE5-F3DA-45A7-AB51-FE1D3E60B62E}">
      <dsp:nvSpPr>
        <dsp:cNvPr id="0" name=""/>
        <dsp:cNvSpPr/>
      </dsp:nvSpPr>
      <dsp:spPr>
        <a:xfrm>
          <a:off x="2922769" y="1802290"/>
          <a:ext cx="1058534" cy="1058534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3077788" y="1957309"/>
        <a:ext cx="748496" cy="748496"/>
      </dsp:txXfrm>
    </dsp:sp>
    <dsp:sp modelId="{7E8D010F-B873-4751-A6AC-E168F89664D7}">
      <dsp:nvSpPr>
        <dsp:cNvPr id="0" name=""/>
        <dsp:cNvSpPr/>
      </dsp:nvSpPr>
      <dsp:spPr>
        <a:xfrm rot="16200000">
          <a:off x="3081098" y="1417553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433490" y="1412805"/>
        <a:ext cx="37093" cy="37093"/>
      </dsp:txXfrm>
    </dsp:sp>
    <dsp:sp modelId="{5A25690F-CBA3-45AD-8BF8-0A7937AB86E8}">
      <dsp:nvSpPr>
        <dsp:cNvPr id="0" name=""/>
        <dsp:cNvSpPr/>
      </dsp:nvSpPr>
      <dsp:spPr>
        <a:xfrm>
          <a:off x="2922769" y="1879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app name</a:t>
          </a:r>
          <a:endParaRPr lang="en-US" sz="1200" kern="1200" dirty="0"/>
        </a:p>
      </dsp:txBody>
      <dsp:txXfrm>
        <a:off x="3077788" y="156898"/>
        <a:ext cx="748496" cy="748496"/>
      </dsp:txXfrm>
    </dsp:sp>
    <dsp:sp modelId="{6B24102A-E011-44DC-A3D7-7630C874A2A0}">
      <dsp:nvSpPr>
        <dsp:cNvPr id="0" name=""/>
        <dsp:cNvSpPr/>
      </dsp:nvSpPr>
      <dsp:spPr>
        <a:xfrm rot="18900000">
          <a:off x="3717640" y="1681217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070031" y="1676469"/>
        <a:ext cx="37093" cy="37093"/>
      </dsp:txXfrm>
    </dsp:sp>
    <dsp:sp modelId="{0CCE110B-893F-4BE7-9197-B4A09E14F7EC}">
      <dsp:nvSpPr>
        <dsp:cNvPr id="0" name=""/>
        <dsp:cNvSpPr/>
      </dsp:nvSpPr>
      <dsp:spPr>
        <a:xfrm>
          <a:off x="4195852" y="529207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app subtitle</a:t>
          </a:r>
          <a:endParaRPr lang="en-US" sz="1200" kern="1200" dirty="0"/>
        </a:p>
      </dsp:txBody>
      <dsp:txXfrm>
        <a:off x="4350871" y="684226"/>
        <a:ext cx="748496" cy="748496"/>
      </dsp:txXfrm>
    </dsp:sp>
    <dsp:sp modelId="{4E8F2547-AAA0-405B-BA5B-94F9765B6E3E}">
      <dsp:nvSpPr>
        <dsp:cNvPr id="0" name=""/>
        <dsp:cNvSpPr/>
      </dsp:nvSpPr>
      <dsp:spPr>
        <a:xfrm>
          <a:off x="3981304" y="2317758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333695" y="2313010"/>
        <a:ext cx="37093" cy="37093"/>
      </dsp:txXfrm>
    </dsp:sp>
    <dsp:sp modelId="{235E572F-29CD-4E2D-B57B-80FE375AF424}">
      <dsp:nvSpPr>
        <dsp:cNvPr id="0" name=""/>
        <dsp:cNvSpPr/>
      </dsp:nvSpPr>
      <dsp:spPr>
        <a:xfrm>
          <a:off x="4723180" y="1802290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app URL</a:t>
          </a:r>
          <a:endParaRPr lang="en-US" sz="1200" kern="1200" dirty="0"/>
        </a:p>
      </dsp:txBody>
      <dsp:txXfrm>
        <a:off x="4878199" y="1957309"/>
        <a:ext cx="748496" cy="748496"/>
      </dsp:txXfrm>
    </dsp:sp>
    <dsp:sp modelId="{9521E56A-C226-4A9A-94DF-DBEFE300072C}">
      <dsp:nvSpPr>
        <dsp:cNvPr id="0" name=""/>
        <dsp:cNvSpPr/>
      </dsp:nvSpPr>
      <dsp:spPr>
        <a:xfrm rot="2700000">
          <a:off x="3717640" y="2954300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070031" y="2949552"/>
        <a:ext cx="37093" cy="37093"/>
      </dsp:txXfrm>
    </dsp:sp>
    <dsp:sp modelId="{2CE38EBD-4633-4973-BB7D-D04B7A7D65D4}">
      <dsp:nvSpPr>
        <dsp:cNvPr id="0" name=""/>
        <dsp:cNvSpPr/>
      </dsp:nvSpPr>
      <dsp:spPr>
        <a:xfrm>
          <a:off x="4195852" y="3075372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keyword</a:t>
          </a:r>
          <a:endParaRPr lang="en-US" sz="1200" kern="1200" dirty="0"/>
        </a:p>
      </dsp:txBody>
      <dsp:txXfrm>
        <a:off x="4350871" y="3230391"/>
        <a:ext cx="748496" cy="748496"/>
      </dsp:txXfrm>
    </dsp:sp>
    <dsp:sp modelId="{FC8D919C-6C64-4AD8-AA1D-419FBFA64260}">
      <dsp:nvSpPr>
        <dsp:cNvPr id="0" name=""/>
        <dsp:cNvSpPr/>
      </dsp:nvSpPr>
      <dsp:spPr>
        <a:xfrm rot="5400000">
          <a:off x="3081098" y="3217964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433490" y="3213216"/>
        <a:ext cx="37093" cy="37093"/>
      </dsp:txXfrm>
    </dsp:sp>
    <dsp:sp modelId="{E9F81483-BA2F-42A4-9E9C-89146862465E}">
      <dsp:nvSpPr>
        <dsp:cNvPr id="0" name=""/>
        <dsp:cNvSpPr/>
      </dsp:nvSpPr>
      <dsp:spPr>
        <a:xfrm>
          <a:off x="2922769" y="3602701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installs</a:t>
          </a:r>
          <a:endParaRPr lang="en-US" sz="1200" kern="1200" dirty="0"/>
        </a:p>
      </dsp:txBody>
      <dsp:txXfrm>
        <a:off x="3077788" y="3757720"/>
        <a:ext cx="748496" cy="748496"/>
      </dsp:txXfrm>
    </dsp:sp>
    <dsp:sp modelId="{1C56A15B-742A-4F83-BE8E-2F8091942C23}">
      <dsp:nvSpPr>
        <dsp:cNvPr id="0" name=""/>
        <dsp:cNvSpPr/>
      </dsp:nvSpPr>
      <dsp:spPr>
        <a:xfrm rot="8100000">
          <a:off x="2444557" y="2954300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796948" y="2949552"/>
        <a:ext cx="37093" cy="37093"/>
      </dsp:txXfrm>
    </dsp:sp>
    <dsp:sp modelId="{3642F93C-73CF-4A49-BDAF-454B02A60E42}">
      <dsp:nvSpPr>
        <dsp:cNvPr id="0" name=""/>
        <dsp:cNvSpPr/>
      </dsp:nvSpPr>
      <dsp:spPr>
        <a:xfrm>
          <a:off x="1649686" y="3075372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reviews &amp; ratings</a:t>
          </a:r>
          <a:endParaRPr lang="en-US" sz="1200" kern="1200" dirty="0"/>
        </a:p>
      </dsp:txBody>
      <dsp:txXfrm>
        <a:off x="1804705" y="3230391"/>
        <a:ext cx="748496" cy="748496"/>
      </dsp:txXfrm>
    </dsp:sp>
    <dsp:sp modelId="{E08CDC6C-D216-4EF0-8AF2-0844CD687832}">
      <dsp:nvSpPr>
        <dsp:cNvPr id="0" name=""/>
        <dsp:cNvSpPr/>
      </dsp:nvSpPr>
      <dsp:spPr>
        <a:xfrm rot="10800000">
          <a:off x="2180893" y="2317758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533284" y="2313010"/>
        <a:ext cx="37093" cy="37093"/>
      </dsp:txXfrm>
    </dsp:sp>
    <dsp:sp modelId="{D19B911D-A673-491E-A5B7-125412BEEE40}">
      <dsp:nvSpPr>
        <dsp:cNvPr id="0" name=""/>
        <dsp:cNvSpPr/>
      </dsp:nvSpPr>
      <dsp:spPr>
        <a:xfrm>
          <a:off x="1122358" y="1802290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app updates</a:t>
          </a:r>
          <a:endParaRPr lang="en-US" sz="1200" kern="1200" dirty="0"/>
        </a:p>
      </dsp:txBody>
      <dsp:txXfrm>
        <a:off x="1277377" y="1957309"/>
        <a:ext cx="748496" cy="748496"/>
      </dsp:txXfrm>
    </dsp:sp>
    <dsp:sp modelId="{7C485714-FD34-4507-9A87-600FDD3BC29C}">
      <dsp:nvSpPr>
        <dsp:cNvPr id="0" name=""/>
        <dsp:cNvSpPr/>
      </dsp:nvSpPr>
      <dsp:spPr>
        <a:xfrm rot="13500000">
          <a:off x="2444557" y="1681217"/>
          <a:ext cx="741876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41876" y="137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796948" y="1676469"/>
        <a:ext cx="37093" cy="37093"/>
      </dsp:txXfrm>
    </dsp:sp>
    <dsp:sp modelId="{5FCCB15A-D0A6-4B78-B4F0-74CA4E07F199}">
      <dsp:nvSpPr>
        <dsp:cNvPr id="0" name=""/>
        <dsp:cNvSpPr/>
      </dsp:nvSpPr>
      <dsp:spPr>
        <a:xfrm>
          <a:off x="1649686" y="529207"/>
          <a:ext cx="1058534" cy="10585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in-app purchases</a:t>
          </a:r>
          <a:endParaRPr lang="en-US" sz="1200" kern="1200" dirty="0"/>
        </a:p>
      </dsp:txBody>
      <dsp:txXfrm>
        <a:off x="1804705" y="684226"/>
        <a:ext cx="748496" cy="7484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C25DCF-FABF-4F6F-8F5A-A49EB2CBD9A5}">
      <dsp:nvSpPr>
        <dsp:cNvPr id="0" name=""/>
        <dsp:cNvSpPr/>
      </dsp:nvSpPr>
      <dsp:spPr>
        <a:xfrm>
          <a:off x="-5006856" y="-767399"/>
          <a:ext cx="5965031" cy="5965031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9810E4-A6E8-4BC0-8E10-BE583751D0A1}">
      <dsp:nvSpPr>
        <dsp:cNvPr id="0" name=""/>
        <dsp:cNvSpPr/>
      </dsp:nvSpPr>
      <dsp:spPr>
        <a:xfrm>
          <a:off x="310780" y="201398"/>
          <a:ext cx="5485070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app title</a:t>
          </a:r>
          <a:endParaRPr lang="en-US" sz="1200" kern="1200" dirty="0"/>
        </a:p>
      </dsp:txBody>
      <dsp:txXfrm>
        <a:off x="310780" y="201398"/>
        <a:ext cx="5485070" cy="402619"/>
      </dsp:txXfrm>
    </dsp:sp>
    <dsp:sp modelId="{B1D0E62E-018E-4B71-9E47-9F3C7E5CE99C}">
      <dsp:nvSpPr>
        <dsp:cNvPr id="0" name=""/>
        <dsp:cNvSpPr/>
      </dsp:nvSpPr>
      <dsp:spPr>
        <a:xfrm>
          <a:off x="59143" y="151070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28028-CB9B-4AB2-A510-0C66E7264686}">
      <dsp:nvSpPr>
        <dsp:cNvPr id="0" name=""/>
        <dsp:cNvSpPr/>
      </dsp:nvSpPr>
      <dsp:spPr>
        <a:xfrm>
          <a:off x="675388" y="805681"/>
          <a:ext cx="5120462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app short description</a:t>
          </a:r>
          <a:endParaRPr lang="en-US" sz="1200" kern="1200" dirty="0"/>
        </a:p>
      </dsp:txBody>
      <dsp:txXfrm>
        <a:off x="675388" y="805681"/>
        <a:ext cx="5120462" cy="402619"/>
      </dsp:txXfrm>
    </dsp:sp>
    <dsp:sp modelId="{D328F94E-BA69-4685-968F-8CD615587688}">
      <dsp:nvSpPr>
        <dsp:cNvPr id="0" name=""/>
        <dsp:cNvSpPr/>
      </dsp:nvSpPr>
      <dsp:spPr>
        <a:xfrm>
          <a:off x="423751" y="755354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AF608-B8C3-4A29-9245-71510ACD915B}">
      <dsp:nvSpPr>
        <dsp:cNvPr id="0" name=""/>
        <dsp:cNvSpPr/>
      </dsp:nvSpPr>
      <dsp:spPr>
        <a:xfrm>
          <a:off x="875192" y="1409522"/>
          <a:ext cx="4920659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app long description)</a:t>
          </a:r>
          <a:endParaRPr lang="en-US" sz="1200" kern="1200" dirty="0"/>
        </a:p>
      </dsp:txBody>
      <dsp:txXfrm>
        <a:off x="875192" y="1409522"/>
        <a:ext cx="4920659" cy="402619"/>
      </dsp:txXfrm>
    </dsp:sp>
    <dsp:sp modelId="{43EB5422-2996-48D9-85BE-89778DD27FA6}">
      <dsp:nvSpPr>
        <dsp:cNvPr id="0" name=""/>
        <dsp:cNvSpPr/>
      </dsp:nvSpPr>
      <dsp:spPr>
        <a:xfrm>
          <a:off x="623555" y="1359195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A7AF6-91A6-42D6-ADA8-A1132B4999B2}">
      <dsp:nvSpPr>
        <dsp:cNvPr id="0" name=""/>
        <dsp:cNvSpPr/>
      </dsp:nvSpPr>
      <dsp:spPr>
        <a:xfrm>
          <a:off x="938987" y="2013806"/>
          <a:ext cx="4856863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Installs</a:t>
          </a:r>
          <a:endParaRPr lang="en-US" sz="1200" kern="1200" dirty="0"/>
        </a:p>
      </dsp:txBody>
      <dsp:txXfrm>
        <a:off x="938987" y="2013806"/>
        <a:ext cx="4856863" cy="402619"/>
      </dsp:txXfrm>
    </dsp:sp>
    <dsp:sp modelId="{63FA0FF9-1091-48A3-A636-77C98FCECFF1}">
      <dsp:nvSpPr>
        <dsp:cNvPr id="0" name=""/>
        <dsp:cNvSpPr/>
      </dsp:nvSpPr>
      <dsp:spPr>
        <a:xfrm>
          <a:off x="687350" y="1963478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CC38E-9F22-412F-9294-E3B4C6945EC3}">
      <dsp:nvSpPr>
        <dsp:cNvPr id="0" name=""/>
        <dsp:cNvSpPr/>
      </dsp:nvSpPr>
      <dsp:spPr>
        <a:xfrm>
          <a:off x="875192" y="2618089"/>
          <a:ext cx="4920659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reviews &amp; ratings</a:t>
          </a:r>
          <a:endParaRPr lang="en-US" sz="1200" kern="1200" dirty="0"/>
        </a:p>
      </dsp:txBody>
      <dsp:txXfrm>
        <a:off x="875192" y="2618089"/>
        <a:ext cx="4920659" cy="402619"/>
      </dsp:txXfrm>
    </dsp:sp>
    <dsp:sp modelId="{3EDDDF7A-06C5-46EE-9199-B9CAAEF48F70}">
      <dsp:nvSpPr>
        <dsp:cNvPr id="0" name=""/>
        <dsp:cNvSpPr/>
      </dsp:nvSpPr>
      <dsp:spPr>
        <a:xfrm>
          <a:off x="623555" y="2567762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DE4C2-9FF2-425F-AF33-35377179C752}">
      <dsp:nvSpPr>
        <dsp:cNvPr id="0" name=""/>
        <dsp:cNvSpPr/>
      </dsp:nvSpPr>
      <dsp:spPr>
        <a:xfrm>
          <a:off x="675388" y="3221930"/>
          <a:ext cx="5120462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in-app purchases</a:t>
          </a:r>
          <a:endParaRPr lang="en-US" sz="1200" kern="1200" dirty="0"/>
        </a:p>
      </dsp:txBody>
      <dsp:txXfrm>
        <a:off x="675388" y="3221930"/>
        <a:ext cx="5120462" cy="402619"/>
      </dsp:txXfrm>
    </dsp:sp>
    <dsp:sp modelId="{103F53D3-082B-42FC-AC2A-A7238375C2B4}">
      <dsp:nvSpPr>
        <dsp:cNvPr id="0" name=""/>
        <dsp:cNvSpPr/>
      </dsp:nvSpPr>
      <dsp:spPr>
        <a:xfrm>
          <a:off x="423751" y="3171603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53D07-45D6-483A-A569-5C09D87776D5}">
      <dsp:nvSpPr>
        <dsp:cNvPr id="0" name=""/>
        <dsp:cNvSpPr/>
      </dsp:nvSpPr>
      <dsp:spPr>
        <a:xfrm>
          <a:off x="310780" y="3826214"/>
          <a:ext cx="5485070" cy="4026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579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updates</a:t>
          </a:r>
          <a:endParaRPr lang="en-US" sz="1200" kern="1200" dirty="0"/>
        </a:p>
      </dsp:txBody>
      <dsp:txXfrm>
        <a:off x="310780" y="3826214"/>
        <a:ext cx="5485070" cy="402619"/>
      </dsp:txXfrm>
    </dsp:sp>
    <dsp:sp modelId="{CB34A0AE-B4BB-484F-BD51-5A436E5A7829}">
      <dsp:nvSpPr>
        <dsp:cNvPr id="0" name=""/>
        <dsp:cNvSpPr/>
      </dsp:nvSpPr>
      <dsp:spPr>
        <a:xfrm>
          <a:off x="59143" y="3775886"/>
          <a:ext cx="503274" cy="5032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4D1B3E-B5A1-43EB-B756-69C30C2D9710}">
      <dsp:nvSpPr>
        <dsp:cNvPr id="0" name=""/>
        <dsp:cNvSpPr/>
      </dsp:nvSpPr>
      <dsp:spPr>
        <a:xfrm>
          <a:off x="0" y="1270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 err="1"/>
            <a:t>Kiểu</a:t>
          </a:r>
          <a:r>
            <a:rPr lang="en-US" sz="1600" b="0" i="1" kern="1200" dirty="0"/>
            <a:t> </a:t>
          </a:r>
          <a:r>
            <a:rPr lang="en-US" sz="1600" b="0" i="1" kern="1200" dirty="0" err="1"/>
            <a:t>dữ</a:t>
          </a:r>
          <a:r>
            <a:rPr lang="en-US" sz="1600" b="0" i="1" kern="1200" dirty="0"/>
            <a:t> </a:t>
          </a:r>
          <a:r>
            <a:rPr lang="en-US" sz="1600" b="0" i="1" kern="1200" dirty="0" err="1"/>
            <a:t>liệu</a:t>
          </a:r>
          <a:endParaRPr lang="en-US" sz="1600" kern="1200" dirty="0"/>
        </a:p>
      </dsp:txBody>
      <dsp:txXfrm>
        <a:off x="0" y="127000"/>
        <a:ext cx="1904999" cy="1143000"/>
      </dsp:txXfrm>
    </dsp:sp>
    <dsp:sp modelId="{89B8F367-D72B-43BC-BB20-0EA351C28801}">
      <dsp:nvSpPr>
        <dsp:cNvPr id="0" name=""/>
        <dsp:cNvSpPr/>
      </dsp:nvSpPr>
      <dsp:spPr>
        <a:xfrm>
          <a:off x="2095500" y="1270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100598"/>
                <a:satOff val="-11549"/>
                <a:lumOff val="8006"/>
                <a:alphaOff val="0"/>
                <a:tint val="50000"/>
                <a:satMod val="300000"/>
              </a:schemeClr>
            </a:gs>
            <a:gs pos="35000">
              <a:schemeClr val="accent3">
                <a:hueOff val="-100598"/>
                <a:satOff val="-11549"/>
                <a:lumOff val="8006"/>
                <a:alphaOff val="0"/>
                <a:tint val="37000"/>
                <a:satMod val="300000"/>
              </a:schemeClr>
            </a:gs>
            <a:gs pos="100000">
              <a:schemeClr val="accent3">
                <a:hueOff val="-100598"/>
                <a:satOff val="-11549"/>
                <a:lumOff val="800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 err="1"/>
            <a:t>Toàn</a:t>
          </a:r>
          <a:r>
            <a:rPr lang="en-US" sz="1600" b="0" i="1" kern="1200" dirty="0"/>
            <a:t> </a:t>
          </a:r>
          <a:r>
            <a:rPr lang="en-US" sz="1600" b="0" i="1" kern="1200" dirty="0" err="1"/>
            <a:t>vẹn</a:t>
          </a:r>
          <a:r>
            <a:rPr lang="en-US" sz="1600" b="0" i="1" kern="1200" dirty="0"/>
            <a:t> </a:t>
          </a:r>
          <a:r>
            <a:rPr lang="en-US" sz="1600" b="0" i="1" kern="1200" dirty="0" err="1"/>
            <a:t>dữ</a:t>
          </a:r>
          <a:r>
            <a:rPr lang="en-US" sz="1600" b="0" i="1" kern="1200" dirty="0"/>
            <a:t> </a:t>
          </a:r>
          <a:r>
            <a:rPr lang="en-US" sz="1600" b="0" i="1" kern="1200" dirty="0" err="1"/>
            <a:t>liệu</a:t>
          </a:r>
          <a:endParaRPr lang="en-US" sz="1600" kern="1200" dirty="0"/>
        </a:p>
      </dsp:txBody>
      <dsp:txXfrm>
        <a:off x="2095500" y="127000"/>
        <a:ext cx="1904999" cy="1143000"/>
      </dsp:txXfrm>
    </dsp:sp>
    <dsp:sp modelId="{802852C5-9B5B-4639-87C5-0B85865D4523}">
      <dsp:nvSpPr>
        <dsp:cNvPr id="0" name=""/>
        <dsp:cNvSpPr/>
      </dsp:nvSpPr>
      <dsp:spPr>
        <a:xfrm>
          <a:off x="4191000" y="1270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201196"/>
                <a:satOff val="-23098"/>
                <a:lumOff val="16013"/>
                <a:alphaOff val="0"/>
                <a:tint val="50000"/>
                <a:satMod val="300000"/>
              </a:schemeClr>
            </a:gs>
            <a:gs pos="35000">
              <a:schemeClr val="accent3">
                <a:hueOff val="-201196"/>
                <a:satOff val="-23098"/>
                <a:lumOff val="16013"/>
                <a:alphaOff val="0"/>
                <a:tint val="37000"/>
                <a:satMod val="300000"/>
              </a:schemeClr>
            </a:gs>
            <a:gs pos="100000">
              <a:schemeClr val="accent3">
                <a:hueOff val="-201196"/>
                <a:satOff val="-23098"/>
                <a:lumOff val="1601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 err="1"/>
            <a:t>Hiệu</a:t>
          </a:r>
          <a:r>
            <a:rPr lang="en-US" sz="1600" b="0" i="1" kern="1200" dirty="0"/>
            <a:t> </a:t>
          </a:r>
          <a:r>
            <a:rPr lang="en-US" sz="1600" b="0" i="1" kern="1200" dirty="0" err="1"/>
            <a:t>suất</a:t>
          </a:r>
          <a:r>
            <a:rPr lang="en-US" sz="1600" b="0" i="1" kern="1200" dirty="0"/>
            <a:t>, </a:t>
          </a:r>
          <a:r>
            <a:rPr lang="en-US" sz="1600" b="0" i="1" kern="1200" dirty="0" err="1"/>
            <a:t>đồng</a:t>
          </a:r>
          <a:r>
            <a:rPr lang="en-US" sz="1600" b="0" i="1" kern="1200" dirty="0"/>
            <a:t> </a:t>
          </a:r>
          <a:r>
            <a:rPr lang="en-US" sz="1600" b="0" i="1" kern="1200" dirty="0" err="1"/>
            <a:t>quy</a:t>
          </a:r>
          <a:endParaRPr lang="en-US" sz="1600" kern="1200" dirty="0"/>
        </a:p>
      </dsp:txBody>
      <dsp:txXfrm>
        <a:off x="4191000" y="127000"/>
        <a:ext cx="1904999" cy="1143000"/>
      </dsp:txXfrm>
    </dsp:sp>
    <dsp:sp modelId="{F77BD82F-7DFE-4F3F-8FD8-7DB4BBCB46FA}">
      <dsp:nvSpPr>
        <dsp:cNvPr id="0" name=""/>
        <dsp:cNvSpPr/>
      </dsp:nvSpPr>
      <dsp:spPr>
        <a:xfrm>
          <a:off x="0" y="14605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301793"/>
                <a:satOff val="-34648"/>
                <a:lumOff val="24019"/>
                <a:alphaOff val="0"/>
                <a:tint val="50000"/>
                <a:satMod val="300000"/>
              </a:schemeClr>
            </a:gs>
            <a:gs pos="35000">
              <a:schemeClr val="accent3">
                <a:hueOff val="-301793"/>
                <a:satOff val="-34648"/>
                <a:lumOff val="24019"/>
                <a:alphaOff val="0"/>
                <a:tint val="37000"/>
                <a:satMod val="300000"/>
              </a:schemeClr>
            </a:gs>
            <a:gs pos="100000">
              <a:schemeClr val="accent3">
                <a:hueOff val="-301793"/>
                <a:satOff val="-34648"/>
                <a:lumOff val="2401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 err="1"/>
            <a:t>Chức</a:t>
          </a:r>
          <a:r>
            <a:rPr lang="en-US" sz="1600" b="0" i="1" kern="1200" dirty="0"/>
            <a:t> </a:t>
          </a:r>
          <a:r>
            <a:rPr lang="en-US" sz="1600" b="0" i="1" kern="1200" dirty="0" err="1"/>
            <a:t>năng</a:t>
          </a:r>
          <a:r>
            <a:rPr lang="en-US" sz="1600" b="0" i="1" kern="1200" dirty="0"/>
            <a:t> </a:t>
          </a:r>
          <a:r>
            <a:rPr lang="en-US" sz="1600" b="0" i="1" kern="1200" dirty="0" err="1"/>
            <a:t>bảo</a:t>
          </a:r>
          <a:r>
            <a:rPr lang="en-US" sz="1600" b="0" i="1" kern="1200" dirty="0"/>
            <a:t> </a:t>
          </a:r>
          <a:r>
            <a:rPr lang="en-US" sz="1600" b="0" i="1" kern="1200" dirty="0" err="1"/>
            <a:t>mật</a:t>
          </a:r>
          <a:endParaRPr lang="en-US" sz="1600" kern="1200" dirty="0"/>
        </a:p>
      </dsp:txBody>
      <dsp:txXfrm>
        <a:off x="0" y="1460500"/>
        <a:ext cx="1904999" cy="1143000"/>
      </dsp:txXfrm>
    </dsp:sp>
    <dsp:sp modelId="{FD1461B5-1509-4448-8CF5-8CA17DB49889}">
      <dsp:nvSpPr>
        <dsp:cNvPr id="0" name=""/>
        <dsp:cNvSpPr/>
      </dsp:nvSpPr>
      <dsp:spPr>
        <a:xfrm>
          <a:off x="2095500" y="14605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402391"/>
                <a:satOff val="-46197"/>
                <a:lumOff val="32026"/>
                <a:alphaOff val="0"/>
                <a:tint val="50000"/>
                <a:satMod val="300000"/>
              </a:schemeClr>
            </a:gs>
            <a:gs pos="35000">
              <a:schemeClr val="accent3">
                <a:hueOff val="-402391"/>
                <a:satOff val="-46197"/>
                <a:lumOff val="32026"/>
                <a:alphaOff val="0"/>
                <a:tint val="37000"/>
                <a:satMod val="300000"/>
              </a:schemeClr>
            </a:gs>
            <a:gs pos="100000">
              <a:schemeClr val="accent3">
                <a:hueOff val="-402391"/>
                <a:satOff val="-46197"/>
                <a:lumOff val="3202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 err="1"/>
            <a:t>Khả</a:t>
          </a:r>
          <a:r>
            <a:rPr lang="en-US" sz="1600" b="0" i="1" kern="1200" dirty="0"/>
            <a:t> </a:t>
          </a:r>
          <a:r>
            <a:rPr lang="en-US" sz="1600" b="0" i="1" kern="1200" dirty="0" err="1"/>
            <a:t>năng</a:t>
          </a:r>
          <a:r>
            <a:rPr lang="en-US" sz="1600" b="0" i="1" kern="1200" dirty="0"/>
            <a:t> </a:t>
          </a:r>
          <a:r>
            <a:rPr lang="en-US" sz="1600" b="0" i="1" kern="1200" dirty="0" err="1"/>
            <a:t>mở</a:t>
          </a:r>
          <a:r>
            <a:rPr lang="en-US" sz="1600" b="0" i="1" kern="1200" dirty="0"/>
            <a:t> </a:t>
          </a:r>
          <a:r>
            <a:rPr lang="en-US" sz="1600" b="0" i="1" kern="1200" dirty="0" err="1"/>
            <a:t>rộng</a:t>
          </a:r>
          <a:endParaRPr lang="en-US" sz="1600" kern="1200" dirty="0"/>
        </a:p>
      </dsp:txBody>
      <dsp:txXfrm>
        <a:off x="2095500" y="1460500"/>
        <a:ext cx="1904999" cy="1143000"/>
      </dsp:txXfrm>
    </dsp:sp>
    <dsp:sp modelId="{4277FEDB-CBEA-4ADB-8287-68FCB71F5A95}">
      <dsp:nvSpPr>
        <dsp:cNvPr id="0" name=""/>
        <dsp:cNvSpPr/>
      </dsp:nvSpPr>
      <dsp:spPr>
        <a:xfrm>
          <a:off x="4191000" y="1460500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502989"/>
                <a:satOff val="-57746"/>
                <a:lumOff val="40032"/>
                <a:alphaOff val="0"/>
                <a:tint val="50000"/>
                <a:satMod val="300000"/>
              </a:schemeClr>
            </a:gs>
            <a:gs pos="35000">
              <a:schemeClr val="accent3">
                <a:hueOff val="-502989"/>
                <a:satOff val="-57746"/>
                <a:lumOff val="40032"/>
                <a:alphaOff val="0"/>
                <a:tint val="37000"/>
                <a:satMod val="300000"/>
              </a:schemeClr>
            </a:gs>
            <a:gs pos="100000">
              <a:schemeClr val="accent3">
                <a:hueOff val="-502989"/>
                <a:satOff val="-57746"/>
                <a:lumOff val="4003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/>
            <a:t>Tìm kiếm văn bản</a:t>
          </a:r>
          <a:endParaRPr lang="en-US" sz="1600" kern="1200" dirty="0"/>
        </a:p>
      </dsp:txBody>
      <dsp:txXfrm>
        <a:off x="4191000" y="1460500"/>
        <a:ext cx="1904999" cy="1143000"/>
      </dsp:txXfrm>
    </dsp:sp>
    <dsp:sp modelId="{EE0C3363-DAE0-467B-9CF8-D099A8CD2C9C}">
      <dsp:nvSpPr>
        <dsp:cNvPr id="0" name=""/>
        <dsp:cNvSpPr/>
      </dsp:nvSpPr>
      <dsp:spPr>
        <a:xfrm>
          <a:off x="2095500" y="2793999"/>
          <a:ext cx="1904999" cy="1143000"/>
        </a:xfrm>
        <a:prstGeom prst="rect">
          <a:avLst/>
        </a:prstGeom>
        <a:gradFill rotWithShape="0">
          <a:gsLst>
            <a:gs pos="0">
              <a:schemeClr val="accent3">
                <a:hueOff val="-603587"/>
                <a:satOff val="-69295"/>
                <a:lumOff val="48039"/>
                <a:alphaOff val="0"/>
                <a:tint val="50000"/>
                <a:satMod val="300000"/>
              </a:schemeClr>
            </a:gs>
            <a:gs pos="35000">
              <a:schemeClr val="accent3">
                <a:hueOff val="-603587"/>
                <a:satOff val="-69295"/>
                <a:lumOff val="48039"/>
                <a:alphaOff val="0"/>
                <a:tint val="37000"/>
                <a:satMod val="300000"/>
              </a:schemeClr>
            </a:gs>
            <a:gs pos="100000">
              <a:schemeClr val="accent3">
                <a:hueOff val="-603587"/>
                <a:satOff val="-69295"/>
                <a:lumOff val="4803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/>
            <a:t>Q</a:t>
          </a:r>
          <a:r>
            <a:rPr lang="vi-VN" sz="1600" b="0" i="1" kern="1200" dirty="0"/>
            <a:t>uản lý </a:t>
          </a:r>
          <a:r>
            <a:rPr lang="en-US" sz="1600" b="0" i="1" kern="1200" dirty="0" err="1"/>
            <a:t>nhiều</a:t>
          </a:r>
          <a:r>
            <a:rPr lang="en-US" sz="1600" b="0" i="1" kern="1200" dirty="0"/>
            <a:t> </a:t>
          </a:r>
          <a:r>
            <a:rPr lang="vi-VN" sz="1600" b="0" i="1" kern="1200" dirty="0"/>
            <a:t>người dùng cùng lúc</a:t>
          </a:r>
          <a:endParaRPr lang="en-US" sz="1600" i="1" kern="1200" dirty="0"/>
        </a:p>
      </dsp:txBody>
      <dsp:txXfrm>
        <a:off x="2095500" y="2793999"/>
        <a:ext cx="1904999" cy="1143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285CE-B48A-4213-B37F-75B9A49EE278}">
      <dsp:nvSpPr>
        <dsp:cNvPr id="0" name=""/>
        <dsp:cNvSpPr/>
      </dsp:nvSpPr>
      <dsp:spPr>
        <a:xfrm>
          <a:off x="517151" y="490783"/>
          <a:ext cx="2322206" cy="273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58B38D-8F96-497B-9E0E-F61D47298784}">
      <dsp:nvSpPr>
        <dsp:cNvPr id="0" name=""/>
        <dsp:cNvSpPr/>
      </dsp:nvSpPr>
      <dsp:spPr>
        <a:xfrm>
          <a:off x="517151" y="593386"/>
          <a:ext cx="170597" cy="17059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02905-2791-427D-979C-90A1A512DE5E}">
      <dsp:nvSpPr>
        <dsp:cNvPr id="0" name=""/>
        <dsp:cNvSpPr/>
      </dsp:nvSpPr>
      <dsp:spPr>
        <a:xfrm>
          <a:off x="517151" y="0"/>
          <a:ext cx="2322206" cy="490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MySQL</a:t>
          </a:r>
        </a:p>
      </dsp:txBody>
      <dsp:txXfrm>
        <a:off x="517151" y="0"/>
        <a:ext cx="2322206" cy="490783"/>
      </dsp:txXfrm>
    </dsp:sp>
    <dsp:sp modelId="{F2EB681C-9654-4186-9743-A9BAC4470C07}">
      <dsp:nvSpPr>
        <dsp:cNvPr id="0" name=""/>
        <dsp:cNvSpPr/>
      </dsp:nvSpPr>
      <dsp:spPr>
        <a:xfrm>
          <a:off x="517151" y="991044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B57FF3E-5191-40BE-BB97-B852A77DEB3B}">
      <dsp:nvSpPr>
        <dsp:cNvPr id="0" name=""/>
        <dsp:cNvSpPr/>
      </dsp:nvSpPr>
      <dsp:spPr>
        <a:xfrm>
          <a:off x="679706" y="877514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>
              <a:solidFill>
                <a:schemeClr val="tx2"/>
              </a:solidFill>
            </a:rPr>
            <a:t>Có</a:t>
          </a:r>
          <a:endParaRPr lang="en-US" sz="1200" b="0" kern="1200" dirty="0">
            <a:solidFill>
              <a:schemeClr val="tx2"/>
            </a:solidFill>
          </a:endParaRPr>
        </a:p>
      </dsp:txBody>
      <dsp:txXfrm>
        <a:off x="679706" y="877514"/>
        <a:ext cx="2159652" cy="397653"/>
      </dsp:txXfrm>
    </dsp:sp>
    <dsp:sp modelId="{B1D925E6-BC48-4F12-A41C-0B3A0F00696A}">
      <dsp:nvSpPr>
        <dsp:cNvPr id="0" name=""/>
        <dsp:cNvSpPr/>
      </dsp:nvSpPr>
      <dsp:spPr>
        <a:xfrm>
          <a:off x="517151" y="1388698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BFFB145-FE2C-4B0E-8F0F-4A4F60B4C819}">
      <dsp:nvSpPr>
        <dsp:cNvPr id="0" name=""/>
        <dsp:cNvSpPr/>
      </dsp:nvSpPr>
      <dsp:spPr>
        <a:xfrm>
          <a:off x="679706" y="1275168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tx2"/>
              </a:solidFill>
            </a:rPr>
            <a:t>Không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tốt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679706" y="1275168"/>
        <a:ext cx="2159652" cy="397653"/>
      </dsp:txXfrm>
    </dsp:sp>
    <dsp:sp modelId="{81543177-F56B-44E9-9AFC-08636766727D}">
      <dsp:nvSpPr>
        <dsp:cNvPr id="0" name=""/>
        <dsp:cNvSpPr/>
      </dsp:nvSpPr>
      <dsp:spPr>
        <a:xfrm>
          <a:off x="517151" y="1786352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7202BA-8C66-412D-A54C-799C264DC552}">
      <dsp:nvSpPr>
        <dsp:cNvPr id="0" name=""/>
        <dsp:cNvSpPr/>
      </dsp:nvSpPr>
      <dsp:spPr>
        <a:xfrm>
          <a:off x="679706" y="1672822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tx2"/>
              </a:solidFill>
            </a:rPr>
            <a:t>Nhanh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hơn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679706" y="1672822"/>
        <a:ext cx="2159652" cy="397653"/>
      </dsp:txXfrm>
    </dsp:sp>
    <dsp:sp modelId="{C18804F4-9363-495B-90E3-E42CE15A9602}">
      <dsp:nvSpPr>
        <dsp:cNvPr id="0" name=""/>
        <dsp:cNvSpPr/>
      </dsp:nvSpPr>
      <dsp:spPr>
        <a:xfrm>
          <a:off x="517151" y="2184006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ADF7A7-5080-47CC-B0A0-D1FF33996352}">
      <dsp:nvSpPr>
        <dsp:cNvPr id="0" name=""/>
        <dsp:cNvSpPr/>
      </dsp:nvSpPr>
      <dsp:spPr>
        <a:xfrm>
          <a:off x="679706" y="2070476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 err="1">
              <a:solidFill>
                <a:schemeClr val="tx2"/>
              </a:solidFill>
            </a:rPr>
            <a:t>Ghi</a:t>
          </a:r>
          <a:r>
            <a:rPr lang="en-US" sz="1200" b="0" i="0" kern="1200" dirty="0">
              <a:solidFill>
                <a:schemeClr val="tx2"/>
              </a:solidFill>
            </a:rPr>
            <a:t> </a:t>
          </a:r>
          <a:r>
            <a:rPr lang="en-US" sz="1200" b="0" i="0" kern="1200" dirty="0" err="1">
              <a:solidFill>
                <a:schemeClr val="tx2"/>
              </a:solidFill>
            </a:rPr>
            <a:t>đè</a:t>
          </a:r>
          <a:r>
            <a:rPr lang="en-US" sz="1200" b="0" i="0" kern="1200" dirty="0">
              <a:solidFill>
                <a:schemeClr val="tx2"/>
              </a:solidFill>
            </a:rPr>
            <a:t> 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679706" y="2070476"/>
        <a:ext cx="2159652" cy="397653"/>
      </dsp:txXfrm>
    </dsp:sp>
    <dsp:sp modelId="{FAAE8F10-B72E-47E0-98A5-2F2A62038478}">
      <dsp:nvSpPr>
        <dsp:cNvPr id="0" name=""/>
        <dsp:cNvSpPr/>
      </dsp:nvSpPr>
      <dsp:spPr>
        <a:xfrm>
          <a:off x="517151" y="2581660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7D5D368-F122-4655-9969-71E10EEEECE7}">
      <dsp:nvSpPr>
        <dsp:cNvPr id="0" name=""/>
        <dsp:cNvSpPr/>
      </dsp:nvSpPr>
      <dsp:spPr>
        <a:xfrm>
          <a:off x="679706" y="2468130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tx2"/>
              </a:solidFill>
            </a:rPr>
            <a:t>Support Nested Loop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679706" y="2468130"/>
        <a:ext cx="2159652" cy="397653"/>
      </dsp:txXfrm>
    </dsp:sp>
    <dsp:sp modelId="{E81D6209-CF12-489B-A697-4B6D70DEFB4A}">
      <dsp:nvSpPr>
        <dsp:cNvPr id="0" name=""/>
        <dsp:cNvSpPr/>
      </dsp:nvSpPr>
      <dsp:spPr>
        <a:xfrm>
          <a:off x="517151" y="2979314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3B92981-206C-4E71-9CED-054D99A194A3}">
      <dsp:nvSpPr>
        <dsp:cNvPr id="0" name=""/>
        <dsp:cNvSpPr/>
      </dsp:nvSpPr>
      <dsp:spPr>
        <a:xfrm>
          <a:off x="679706" y="2865783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tx2"/>
              </a:solidFill>
            </a:rPr>
            <a:t>Repeatable read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679706" y="2865783"/>
        <a:ext cx="2159652" cy="397653"/>
      </dsp:txXfrm>
    </dsp:sp>
    <dsp:sp modelId="{478A2B5E-CC71-4B69-92C9-4FB197A8E7E5}">
      <dsp:nvSpPr>
        <dsp:cNvPr id="0" name=""/>
        <dsp:cNvSpPr/>
      </dsp:nvSpPr>
      <dsp:spPr>
        <a:xfrm>
          <a:off x="517151" y="3376967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D7EBA1C-ACDC-460D-A7F7-0C7E5F79A3BE}">
      <dsp:nvSpPr>
        <dsp:cNvPr id="0" name=""/>
        <dsp:cNvSpPr/>
      </dsp:nvSpPr>
      <dsp:spPr>
        <a:xfrm>
          <a:off x="679706" y="3263437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200" b="0" i="0" kern="1200" dirty="0">
              <a:solidFill>
                <a:schemeClr val="tx2"/>
              </a:solidFill>
            </a:rPr>
            <a:t>Chỉ sử dụng được SQL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679706" y="3263437"/>
        <a:ext cx="2159652" cy="397653"/>
      </dsp:txXfrm>
    </dsp:sp>
    <dsp:sp modelId="{E4BC41D6-08DA-4C01-8ED7-7C7E59D78D2D}">
      <dsp:nvSpPr>
        <dsp:cNvPr id="0" name=""/>
        <dsp:cNvSpPr/>
      </dsp:nvSpPr>
      <dsp:spPr>
        <a:xfrm>
          <a:off x="517151" y="3774621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6D2A024-BD83-4BB0-A4B6-5A2BECD5E45C}">
      <dsp:nvSpPr>
        <dsp:cNvPr id="0" name=""/>
        <dsp:cNvSpPr/>
      </dsp:nvSpPr>
      <dsp:spPr>
        <a:xfrm>
          <a:off x="679706" y="3661091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tx2"/>
              </a:solidFill>
            </a:rPr>
            <a:t>Logic </a:t>
          </a:r>
          <a:r>
            <a:rPr lang="en-US" sz="1200" b="0" i="0" kern="1200" dirty="0" err="1">
              <a:solidFill>
                <a:schemeClr val="tx2"/>
              </a:solidFill>
            </a:rPr>
            <a:t>và</a:t>
          </a:r>
          <a:r>
            <a:rPr lang="en-US" sz="1200" b="0" i="0" kern="1200" dirty="0">
              <a:solidFill>
                <a:schemeClr val="tx2"/>
              </a:solidFill>
            </a:rPr>
            <a:t> </a:t>
          </a:r>
          <a:r>
            <a:rPr lang="en-US" sz="1200" b="0" i="0" kern="1200" dirty="0" err="1">
              <a:solidFill>
                <a:schemeClr val="tx2"/>
              </a:solidFill>
            </a:rPr>
            <a:t>vật</a:t>
          </a:r>
          <a:r>
            <a:rPr lang="en-US" sz="1200" b="0" i="0" kern="1200" dirty="0">
              <a:solidFill>
                <a:schemeClr val="tx2"/>
              </a:solidFill>
            </a:rPr>
            <a:t> </a:t>
          </a:r>
          <a:r>
            <a:rPr lang="en-US" sz="1200" b="0" i="0" kern="1200" dirty="0" err="1">
              <a:solidFill>
                <a:schemeClr val="tx2"/>
              </a:solidFill>
            </a:rPr>
            <a:t>lý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679706" y="3661091"/>
        <a:ext cx="2159652" cy="397653"/>
      </dsp:txXfrm>
    </dsp:sp>
    <dsp:sp modelId="{A0E1F209-5594-4DDB-A0AF-96B2EB2FA815}">
      <dsp:nvSpPr>
        <dsp:cNvPr id="0" name=""/>
        <dsp:cNvSpPr/>
      </dsp:nvSpPr>
      <dsp:spPr>
        <a:xfrm>
          <a:off x="2955469" y="490783"/>
          <a:ext cx="2322206" cy="273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467E2B-7031-4590-A5FC-982B867A28F5}">
      <dsp:nvSpPr>
        <dsp:cNvPr id="0" name=""/>
        <dsp:cNvSpPr/>
      </dsp:nvSpPr>
      <dsp:spPr>
        <a:xfrm>
          <a:off x="2955469" y="593386"/>
          <a:ext cx="170597" cy="17059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74D963-CA5D-4C08-9C46-FAB15B46EB1B}">
      <dsp:nvSpPr>
        <dsp:cNvPr id="0" name=""/>
        <dsp:cNvSpPr/>
      </dsp:nvSpPr>
      <dsp:spPr>
        <a:xfrm>
          <a:off x="2955469" y="0"/>
          <a:ext cx="2322206" cy="490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2"/>
              </a:solidFill>
            </a:rPr>
            <a:t>Đặc</a:t>
          </a:r>
          <a:r>
            <a:rPr lang="en-US" sz="1800" kern="1200" dirty="0">
              <a:solidFill>
                <a:schemeClr val="tx2"/>
              </a:solidFill>
            </a:rPr>
            <a:t> </a:t>
          </a:r>
          <a:r>
            <a:rPr lang="en-US" sz="1800" kern="1200" dirty="0" err="1">
              <a:solidFill>
                <a:schemeClr val="tx2"/>
              </a:solidFill>
            </a:rPr>
            <a:t>điểm</a:t>
          </a:r>
          <a:endParaRPr lang="en-US" sz="1800" kern="1200" dirty="0">
            <a:solidFill>
              <a:schemeClr val="tx2"/>
            </a:solidFill>
          </a:endParaRPr>
        </a:p>
      </dsp:txBody>
      <dsp:txXfrm>
        <a:off x="2955469" y="0"/>
        <a:ext cx="2322206" cy="490783"/>
      </dsp:txXfrm>
    </dsp:sp>
    <dsp:sp modelId="{A15BB250-8CB2-4C78-AC5C-F3FD756117D3}">
      <dsp:nvSpPr>
        <dsp:cNvPr id="0" name=""/>
        <dsp:cNvSpPr/>
      </dsp:nvSpPr>
      <dsp:spPr>
        <a:xfrm>
          <a:off x="2955469" y="991044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620AF24-F353-4F4D-A66A-4BB04F3E8FA6}">
      <dsp:nvSpPr>
        <dsp:cNvPr id="0" name=""/>
        <dsp:cNvSpPr/>
      </dsp:nvSpPr>
      <dsp:spPr>
        <a:xfrm>
          <a:off x="3118023" y="877514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accent2">
                  <a:lumMod val="40000"/>
                  <a:lumOff val="60000"/>
                </a:schemeClr>
              </a:solidFill>
            </a:rPr>
            <a:t>Non-blocking</a:t>
          </a:r>
          <a:endParaRPr lang="en-US" sz="1200" b="1" kern="1200" dirty="0">
            <a:solidFill>
              <a:schemeClr val="accent2">
                <a:lumMod val="40000"/>
                <a:lumOff val="60000"/>
              </a:schemeClr>
            </a:solidFill>
          </a:endParaRPr>
        </a:p>
      </dsp:txBody>
      <dsp:txXfrm>
        <a:off x="3118023" y="877514"/>
        <a:ext cx="2159652" cy="397653"/>
      </dsp:txXfrm>
    </dsp:sp>
    <dsp:sp modelId="{35F3747F-A3B2-45E1-9F4D-F0DC051CFAC0}">
      <dsp:nvSpPr>
        <dsp:cNvPr id="0" name=""/>
        <dsp:cNvSpPr/>
      </dsp:nvSpPr>
      <dsp:spPr>
        <a:xfrm>
          <a:off x="2955469" y="1388698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14AA328-6D9D-4B3B-844B-DC110448F261}">
      <dsp:nvSpPr>
        <dsp:cNvPr id="0" name=""/>
        <dsp:cNvSpPr/>
      </dsp:nvSpPr>
      <dsp:spPr>
        <a:xfrm>
          <a:off x="3118023" y="1275168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accent2">
                  <a:lumMod val="40000"/>
                  <a:lumOff val="60000"/>
                </a:schemeClr>
              </a:solidFill>
            </a:rPr>
            <a:t>SORT</a:t>
          </a:r>
          <a:endParaRPr lang="en-US" sz="1200" b="1" kern="1200" dirty="0">
            <a:solidFill>
              <a:schemeClr val="accent2">
                <a:lumMod val="40000"/>
                <a:lumOff val="60000"/>
              </a:schemeClr>
            </a:solidFill>
          </a:endParaRPr>
        </a:p>
      </dsp:txBody>
      <dsp:txXfrm>
        <a:off x="3118023" y="1275168"/>
        <a:ext cx="2159652" cy="397653"/>
      </dsp:txXfrm>
    </dsp:sp>
    <dsp:sp modelId="{D2B8ABE4-CC84-460F-96DF-D6D7C3FD0C07}">
      <dsp:nvSpPr>
        <dsp:cNvPr id="0" name=""/>
        <dsp:cNvSpPr/>
      </dsp:nvSpPr>
      <dsp:spPr>
        <a:xfrm>
          <a:off x="2955469" y="1786352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1137686-F005-4A79-A952-2A4E04A00E4C}">
      <dsp:nvSpPr>
        <dsp:cNvPr id="0" name=""/>
        <dsp:cNvSpPr/>
      </dsp:nvSpPr>
      <dsp:spPr>
        <a:xfrm>
          <a:off x="3118023" y="1672822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solidFill>
                <a:schemeClr val="accent2">
                  <a:lumMod val="40000"/>
                  <a:lumOff val="60000"/>
                </a:schemeClr>
              </a:solidFill>
            </a:rPr>
            <a:t>Use case</a:t>
          </a:r>
          <a:endParaRPr lang="en-US" sz="1200" b="1" kern="1200" dirty="0">
            <a:solidFill>
              <a:schemeClr val="accent2">
                <a:lumMod val="40000"/>
                <a:lumOff val="60000"/>
              </a:schemeClr>
            </a:solidFill>
          </a:endParaRPr>
        </a:p>
      </dsp:txBody>
      <dsp:txXfrm>
        <a:off x="3118023" y="1672822"/>
        <a:ext cx="2159652" cy="397653"/>
      </dsp:txXfrm>
    </dsp:sp>
    <dsp:sp modelId="{28E7F800-DA25-4C41-A2A6-DAB3F8B64FFC}">
      <dsp:nvSpPr>
        <dsp:cNvPr id="0" name=""/>
        <dsp:cNvSpPr/>
      </dsp:nvSpPr>
      <dsp:spPr>
        <a:xfrm>
          <a:off x="2955469" y="2184006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7768DD1-88AB-46B7-AE69-2790D5D464B8}">
      <dsp:nvSpPr>
        <dsp:cNvPr id="0" name=""/>
        <dsp:cNvSpPr/>
      </dsp:nvSpPr>
      <dsp:spPr>
        <a:xfrm>
          <a:off x="3118023" y="2070476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solidFill>
                <a:schemeClr val="accent2">
                  <a:lumMod val="40000"/>
                  <a:lumOff val="60000"/>
                </a:schemeClr>
              </a:solidFill>
            </a:rPr>
            <a:t>UPDATE</a:t>
          </a:r>
          <a:endParaRPr lang="en-US" sz="1200" b="1" kern="1200" dirty="0">
            <a:solidFill>
              <a:schemeClr val="accent2">
                <a:lumMod val="40000"/>
                <a:lumOff val="60000"/>
              </a:schemeClr>
            </a:solidFill>
          </a:endParaRPr>
        </a:p>
      </dsp:txBody>
      <dsp:txXfrm>
        <a:off x="3118023" y="2070476"/>
        <a:ext cx="2159652" cy="397653"/>
      </dsp:txXfrm>
    </dsp:sp>
    <dsp:sp modelId="{0D02EC7E-6142-41DC-AFDB-7DE4098BA37D}">
      <dsp:nvSpPr>
        <dsp:cNvPr id="0" name=""/>
        <dsp:cNvSpPr/>
      </dsp:nvSpPr>
      <dsp:spPr>
        <a:xfrm>
          <a:off x="2955469" y="2581660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C2E7ECA-07B9-4925-B47D-59A789259B4B}">
      <dsp:nvSpPr>
        <dsp:cNvPr id="0" name=""/>
        <dsp:cNvSpPr/>
      </dsp:nvSpPr>
      <dsp:spPr>
        <a:xfrm>
          <a:off x="3118023" y="2468130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solidFill>
                <a:schemeClr val="accent2">
                  <a:lumMod val="40000"/>
                  <a:lumOff val="60000"/>
                </a:schemeClr>
              </a:solidFill>
            </a:rPr>
            <a:t>JOIN</a:t>
          </a:r>
          <a:endParaRPr lang="en-US" sz="1200" b="1" kern="1200" dirty="0">
            <a:solidFill>
              <a:schemeClr val="accent2">
                <a:lumMod val="40000"/>
                <a:lumOff val="60000"/>
              </a:schemeClr>
            </a:solidFill>
          </a:endParaRPr>
        </a:p>
      </dsp:txBody>
      <dsp:txXfrm>
        <a:off x="3118023" y="2468130"/>
        <a:ext cx="2159652" cy="397653"/>
      </dsp:txXfrm>
    </dsp:sp>
    <dsp:sp modelId="{B10DF17B-F3E8-4A10-B436-4BF37481D86E}">
      <dsp:nvSpPr>
        <dsp:cNvPr id="0" name=""/>
        <dsp:cNvSpPr/>
      </dsp:nvSpPr>
      <dsp:spPr>
        <a:xfrm>
          <a:off x="2955469" y="2979314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38E36E6-C91C-4935-AE16-928DCAF403FF}">
      <dsp:nvSpPr>
        <dsp:cNvPr id="0" name=""/>
        <dsp:cNvSpPr/>
      </dsp:nvSpPr>
      <dsp:spPr>
        <a:xfrm>
          <a:off x="3118023" y="2865783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solidFill>
                <a:schemeClr val="accent2">
                  <a:lumMod val="40000"/>
                  <a:lumOff val="60000"/>
                </a:schemeClr>
              </a:solidFill>
            </a:rPr>
            <a:t>Xử lý transaction</a:t>
          </a:r>
          <a:endParaRPr lang="en-US" sz="1200" kern="1200" dirty="0">
            <a:solidFill>
              <a:schemeClr val="accent2">
                <a:lumMod val="40000"/>
                <a:lumOff val="60000"/>
              </a:schemeClr>
            </a:solidFill>
          </a:endParaRPr>
        </a:p>
      </dsp:txBody>
      <dsp:txXfrm>
        <a:off x="3118023" y="2865783"/>
        <a:ext cx="2159652" cy="397653"/>
      </dsp:txXfrm>
    </dsp:sp>
    <dsp:sp modelId="{B82A86B8-C31F-4F84-A9DD-1099767DAEC6}">
      <dsp:nvSpPr>
        <dsp:cNvPr id="0" name=""/>
        <dsp:cNvSpPr/>
      </dsp:nvSpPr>
      <dsp:spPr>
        <a:xfrm>
          <a:off x="2955469" y="3376967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5A9DAC7-6BB5-46F1-89B5-6638E74CF6F6}">
      <dsp:nvSpPr>
        <dsp:cNvPr id="0" name=""/>
        <dsp:cNvSpPr/>
      </dsp:nvSpPr>
      <dsp:spPr>
        <a:xfrm>
          <a:off x="3118023" y="3263437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>
              <a:solidFill>
                <a:schemeClr val="accent2">
                  <a:lumMod val="40000"/>
                  <a:lumOff val="60000"/>
                </a:schemeClr>
              </a:solidFill>
            </a:rPr>
            <a:t>Store procedure, Trigger</a:t>
          </a:r>
          <a:endParaRPr lang="en-US" sz="1200" kern="1200" dirty="0">
            <a:solidFill>
              <a:schemeClr val="accent2">
                <a:lumMod val="40000"/>
                <a:lumOff val="60000"/>
              </a:schemeClr>
            </a:solidFill>
          </a:endParaRPr>
        </a:p>
      </dsp:txBody>
      <dsp:txXfrm>
        <a:off x="3118023" y="3263437"/>
        <a:ext cx="2159652" cy="397653"/>
      </dsp:txXfrm>
    </dsp:sp>
    <dsp:sp modelId="{26347305-7F5F-4CDF-A507-ED147AD4E1FF}">
      <dsp:nvSpPr>
        <dsp:cNvPr id="0" name=""/>
        <dsp:cNvSpPr/>
      </dsp:nvSpPr>
      <dsp:spPr>
        <a:xfrm>
          <a:off x="2955469" y="3774621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30F2D80-B6DC-45B4-8019-743C3E39D28D}">
      <dsp:nvSpPr>
        <dsp:cNvPr id="0" name=""/>
        <dsp:cNvSpPr/>
      </dsp:nvSpPr>
      <dsp:spPr>
        <a:xfrm>
          <a:off x="3118023" y="3661091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chemeClr val="accent2">
                  <a:lumMod val="40000"/>
                  <a:lumOff val="60000"/>
                </a:schemeClr>
              </a:solidFill>
            </a:rPr>
            <a:t>Replication</a:t>
          </a:r>
          <a:endParaRPr lang="en-US" sz="1200" kern="1200" dirty="0">
            <a:solidFill>
              <a:schemeClr val="accent2">
                <a:lumMod val="40000"/>
                <a:lumOff val="60000"/>
              </a:schemeClr>
            </a:solidFill>
          </a:endParaRPr>
        </a:p>
      </dsp:txBody>
      <dsp:txXfrm>
        <a:off x="3118023" y="3661091"/>
        <a:ext cx="2159652" cy="397653"/>
      </dsp:txXfrm>
    </dsp:sp>
    <dsp:sp modelId="{182DF917-7101-4D71-BC92-146389FB82F1}">
      <dsp:nvSpPr>
        <dsp:cNvPr id="0" name=""/>
        <dsp:cNvSpPr/>
      </dsp:nvSpPr>
      <dsp:spPr>
        <a:xfrm>
          <a:off x="5393786" y="490783"/>
          <a:ext cx="2322206" cy="273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8D366A-E44F-46AE-986D-A8CD9CD44959}">
      <dsp:nvSpPr>
        <dsp:cNvPr id="0" name=""/>
        <dsp:cNvSpPr/>
      </dsp:nvSpPr>
      <dsp:spPr>
        <a:xfrm>
          <a:off x="5393786" y="593386"/>
          <a:ext cx="170597" cy="17059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1C7F9-F7F8-4A65-BD32-23E8C8E2990B}">
      <dsp:nvSpPr>
        <dsp:cNvPr id="0" name=""/>
        <dsp:cNvSpPr/>
      </dsp:nvSpPr>
      <dsp:spPr>
        <a:xfrm>
          <a:off x="5393786" y="0"/>
          <a:ext cx="2322206" cy="490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2"/>
              </a:solidFill>
            </a:rPr>
            <a:t>PostgreSQL</a:t>
          </a:r>
        </a:p>
      </dsp:txBody>
      <dsp:txXfrm>
        <a:off x="5393786" y="0"/>
        <a:ext cx="2322206" cy="490783"/>
      </dsp:txXfrm>
    </dsp:sp>
    <dsp:sp modelId="{19CA07E9-59D3-4FD3-9F79-A60E5313D303}">
      <dsp:nvSpPr>
        <dsp:cNvPr id="0" name=""/>
        <dsp:cNvSpPr/>
      </dsp:nvSpPr>
      <dsp:spPr>
        <a:xfrm>
          <a:off x="5393786" y="991044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F1CA482-96FD-4AB2-A286-F50C43ED3067}">
      <dsp:nvSpPr>
        <dsp:cNvPr id="0" name=""/>
        <dsp:cNvSpPr/>
      </dsp:nvSpPr>
      <dsp:spPr>
        <a:xfrm>
          <a:off x="5556340" y="877514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2"/>
              </a:solidFill>
            </a:rPr>
            <a:t>Tùy theo câu lệnh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5556340" y="877514"/>
        <a:ext cx="2159652" cy="397653"/>
      </dsp:txXfrm>
    </dsp:sp>
    <dsp:sp modelId="{E64D5A27-389B-4C88-B30D-09D12E2F1CDC}">
      <dsp:nvSpPr>
        <dsp:cNvPr id="0" name=""/>
        <dsp:cNvSpPr/>
      </dsp:nvSpPr>
      <dsp:spPr>
        <a:xfrm>
          <a:off x="5393786" y="1388698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F5FBB2E-857D-4B3C-A3CB-FA39D715B090}">
      <dsp:nvSpPr>
        <dsp:cNvPr id="0" name=""/>
        <dsp:cNvSpPr/>
      </dsp:nvSpPr>
      <dsp:spPr>
        <a:xfrm>
          <a:off x="5556340" y="1275168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tx2"/>
              </a:solidFill>
            </a:rPr>
            <a:t>Tốt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hơn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với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lượng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lớn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dữ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liệu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5556340" y="1275168"/>
        <a:ext cx="2159652" cy="397653"/>
      </dsp:txXfrm>
    </dsp:sp>
    <dsp:sp modelId="{35166278-BA82-45D1-9E50-E318DECD7A4B}">
      <dsp:nvSpPr>
        <dsp:cNvPr id="0" name=""/>
        <dsp:cNvSpPr/>
      </dsp:nvSpPr>
      <dsp:spPr>
        <a:xfrm>
          <a:off x="5393786" y="1786352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8A3B7BD-E811-465B-8B16-2D6578338539}">
      <dsp:nvSpPr>
        <dsp:cNvPr id="0" name=""/>
        <dsp:cNvSpPr/>
      </dsp:nvSpPr>
      <dsp:spPr>
        <a:xfrm>
          <a:off x="5556340" y="1672822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tx2"/>
              </a:solidFill>
            </a:rPr>
            <a:t>Chậm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hơn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5556340" y="1672822"/>
        <a:ext cx="2159652" cy="397653"/>
      </dsp:txXfrm>
    </dsp:sp>
    <dsp:sp modelId="{285D1153-36DD-4314-887A-899E9D209FD6}">
      <dsp:nvSpPr>
        <dsp:cNvPr id="0" name=""/>
        <dsp:cNvSpPr/>
      </dsp:nvSpPr>
      <dsp:spPr>
        <a:xfrm>
          <a:off x="5393786" y="2184006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CC4069B-E564-45DD-B271-8A35442533CA}">
      <dsp:nvSpPr>
        <dsp:cNvPr id="0" name=""/>
        <dsp:cNvSpPr/>
      </dsp:nvSpPr>
      <dsp:spPr>
        <a:xfrm>
          <a:off x="5556340" y="2070476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tx2"/>
              </a:solidFill>
            </a:rPr>
            <a:t>Xóa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dòng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cũ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và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thêm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dòng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mới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5556340" y="2070476"/>
        <a:ext cx="2159652" cy="397653"/>
      </dsp:txXfrm>
    </dsp:sp>
    <dsp:sp modelId="{41CA7A82-2C1E-4FFB-9169-774B5372BE24}">
      <dsp:nvSpPr>
        <dsp:cNvPr id="0" name=""/>
        <dsp:cNvSpPr/>
      </dsp:nvSpPr>
      <dsp:spPr>
        <a:xfrm>
          <a:off x="5393786" y="2581660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8F4C43A-978E-4B95-A4C0-51B3C02B00E7}">
      <dsp:nvSpPr>
        <dsp:cNvPr id="0" name=""/>
        <dsp:cNvSpPr/>
      </dsp:nvSpPr>
      <dsp:spPr>
        <a:xfrm>
          <a:off x="5556340" y="2468130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tx2"/>
              </a:solidFill>
            </a:rPr>
            <a:t>Hash Join, Nested</a:t>
          </a:r>
          <a:br>
            <a:rPr lang="en-US" sz="1200" b="0" i="0" kern="1200" dirty="0">
              <a:solidFill>
                <a:schemeClr val="tx2"/>
              </a:solidFill>
            </a:rPr>
          </a:br>
          <a:r>
            <a:rPr lang="en-US" sz="1200" b="0" i="0" kern="1200" dirty="0">
              <a:solidFill>
                <a:schemeClr val="tx2"/>
              </a:solidFill>
            </a:rPr>
            <a:t>Loop Join, Sort Merge Join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5556340" y="2468130"/>
        <a:ext cx="2159652" cy="397653"/>
      </dsp:txXfrm>
    </dsp:sp>
    <dsp:sp modelId="{71135869-14C6-4D8B-BC6D-9D8B06D79247}">
      <dsp:nvSpPr>
        <dsp:cNvPr id="0" name=""/>
        <dsp:cNvSpPr/>
      </dsp:nvSpPr>
      <dsp:spPr>
        <a:xfrm>
          <a:off x="5393786" y="2979314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839B08C-0C2D-428D-9CF8-063906B68A15}">
      <dsp:nvSpPr>
        <dsp:cNvPr id="0" name=""/>
        <dsp:cNvSpPr/>
      </dsp:nvSpPr>
      <dsp:spPr>
        <a:xfrm>
          <a:off x="5556340" y="2865783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tx2"/>
              </a:solidFill>
            </a:rPr>
            <a:t>Read–committed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5556340" y="2865783"/>
        <a:ext cx="2159652" cy="397653"/>
      </dsp:txXfrm>
    </dsp:sp>
    <dsp:sp modelId="{C0A3CE65-D5D9-4409-867C-E9B86F141E65}">
      <dsp:nvSpPr>
        <dsp:cNvPr id="0" name=""/>
        <dsp:cNvSpPr/>
      </dsp:nvSpPr>
      <dsp:spPr>
        <a:xfrm>
          <a:off x="5393786" y="3376967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E4DA2E05-81AE-4706-A07F-7ED719AD2DA7}">
      <dsp:nvSpPr>
        <dsp:cNvPr id="0" name=""/>
        <dsp:cNvSpPr/>
      </dsp:nvSpPr>
      <dsp:spPr>
        <a:xfrm>
          <a:off x="5556340" y="3263437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tx2"/>
              </a:solidFill>
            </a:rPr>
            <a:t>S</a:t>
          </a:r>
          <a:r>
            <a:rPr lang="vi-VN" sz="1200" b="0" i="0" kern="1200" dirty="0">
              <a:solidFill>
                <a:schemeClr val="tx2"/>
              </a:solidFill>
            </a:rPr>
            <a:t>ử dụng được bên</a:t>
          </a:r>
          <a:r>
            <a:rPr lang="en-US" sz="1200" b="0" i="0" kern="1200" dirty="0">
              <a:solidFill>
                <a:schemeClr val="tx2"/>
              </a:solidFill>
            </a:rPr>
            <a:t> </a:t>
          </a:r>
          <a:r>
            <a:rPr lang="vi-VN" sz="1200" b="0" i="0" kern="1200" dirty="0">
              <a:solidFill>
                <a:schemeClr val="tx2"/>
              </a:solidFill>
            </a:rPr>
            <a:t>ngoài như </a:t>
          </a:r>
          <a:r>
            <a:rPr lang="en-US" sz="1200" b="0" i="0" kern="1200" dirty="0">
              <a:solidFill>
                <a:schemeClr val="tx2"/>
              </a:solidFill>
            </a:rPr>
            <a:t>(</a:t>
          </a:r>
          <a:r>
            <a:rPr lang="vi-VN" sz="1200" b="0" i="0" kern="1200" dirty="0">
              <a:solidFill>
                <a:schemeClr val="tx2"/>
              </a:solidFill>
            </a:rPr>
            <a:t>python</a:t>
          </a:r>
          <a:r>
            <a:rPr lang="en-US" sz="1200" b="0" i="0" kern="1200" dirty="0">
              <a:solidFill>
                <a:schemeClr val="tx2"/>
              </a:solidFill>
            </a:rPr>
            <a:t>)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5556340" y="3263437"/>
        <a:ext cx="2159652" cy="397653"/>
      </dsp:txXfrm>
    </dsp:sp>
    <dsp:sp modelId="{30B70F7D-E066-4352-887D-52EDE72DC1A3}">
      <dsp:nvSpPr>
        <dsp:cNvPr id="0" name=""/>
        <dsp:cNvSpPr/>
      </dsp:nvSpPr>
      <dsp:spPr>
        <a:xfrm>
          <a:off x="5393786" y="3774621"/>
          <a:ext cx="170593" cy="17059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21C66B-B05D-462A-9A89-93CB96082945}">
      <dsp:nvSpPr>
        <dsp:cNvPr id="0" name=""/>
        <dsp:cNvSpPr/>
      </dsp:nvSpPr>
      <dsp:spPr>
        <a:xfrm>
          <a:off x="5556340" y="3661091"/>
          <a:ext cx="2159652" cy="397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tx2"/>
              </a:solidFill>
            </a:rPr>
            <a:t>Chỉ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vật</a:t>
          </a:r>
          <a:r>
            <a:rPr lang="en-US" sz="1200" kern="1200" dirty="0">
              <a:solidFill>
                <a:schemeClr val="tx2"/>
              </a:solidFill>
            </a:rPr>
            <a:t> </a:t>
          </a:r>
          <a:r>
            <a:rPr lang="en-US" sz="1200" kern="1200" dirty="0" err="1">
              <a:solidFill>
                <a:schemeClr val="tx2"/>
              </a:solidFill>
            </a:rPr>
            <a:t>lý</a:t>
          </a:r>
          <a:endParaRPr lang="en-US" sz="1200" kern="1200" dirty="0">
            <a:solidFill>
              <a:schemeClr val="tx2"/>
            </a:solidFill>
          </a:endParaRPr>
        </a:p>
      </dsp:txBody>
      <dsp:txXfrm>
        <a:off x="5556340" y="3661091"/>
        <a:ext cx="2159652" cy="3976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B0283-5879-4F19-8989-7AE2B9CAE476}">
      <dsp:nvSpPr>
        <dsp:cNvPr id="0" name=""/>
        <dsp:cNvSpPr/>
      </dsp:nvSpPr>
      <dsp:spPr>
        <a:xfrm>
          <a:off x="2495785" y="1504320"/>
          <a:ext cx="1912057" cy="1654006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1" kern="1200" dirty="0" err="1"/>
            <a:t>Framword</a:t>
          </a:r>
          <a:r>
            <a:rPr lang="en-US" sz="2100" b="0" i="1" kern="1200" dirty="0"/>
            <a:t> </a:t>
          </a:r>
          <a:r>
            <a:rPr lang="en-US" sz="2100" b="0" i="1" kern="1200" dirty="0" err="1"/>
            <a:t>tích</a:t>
          </a:r>
          <a:r>
            <a:rPr lang="en-US" sz="2100" b="0" i="1" kern="1200" dirty="0"/>
            <a:t> </a:t>
          </a:r>
          <a:r>
            <a:rPr lang="en-US" sz="2100" b="0" i="1" kern="1200" dirty="0" err="1"/>
            <a:t>hợp</a:t>
          </a:r>
          <a:endParaRPr lang="en-US" sz="2100" kern="1200" dirty="0"/>
        </a:p>
      </dsp:txBody>
      <dsp:txXfrm>
        <a:off x="2812640" y="1778412"/>
        <a:ext cx="1278347" cy="1105822"/>
      </dsp:txXfrm>
    </dsp:sp>
    <dsp:sp modelId="{36853E1E-7E96-4408-89CB-27463C3CE9A2}">
      <dsp:nvSpPr>
        <dsp:cNvPr id="0" name=""/>
        <dsp:cNvSpPr/>
      </dsp:nvSpPr>
      <dsp:spPr>
        <a:xfrm>
          <a:off x="3693101" y="712990"/>
          <a:ext cx="721413" cy="62159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1D930F-D5F7-491E-A682-B79899B73F53}">
      <dsp:nvSpPr>
        <dsp:cNvPr id="0" name=""/>
        <dsp:cNvSpPr/>
      </dsp:nvSpPr>
      <dsp:spPr>
        <a:xfrm>
          <a:off x="2671914" y="0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Gatsby CMS</a:t>
          </a:r>
          <a:endParaRPr lang="en-US" sz="1600" kern="1200" dirty="0"/>
        </a:p>
      </dsp:txBody>
      <dsp:txXfrm>
        <a:off x="2931586" y="224646"/>
        <a:ext cx="1047573" cy="906275"/>
      </dsp:txXfrm>
    </dsp:sp>
    <dsp:sp modelId="{6A637C33-2C9F-4AA4-AE60-ECF653646252}">
      <dsp:nvSpPr>
        <dsp:cNvPr id="0" name=""/>
        <dsp:cNvSpPr/>
      </dsp:nvSpPr>
      <dsp:spPr>
        <a:xfrm>
          <a:off x="4535046" y="1875038"/>
          <a:ext cx="721413" cy="62159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59C71-BDF0-48D5-93E8-B1125ABFAD9D}">
      <dsp:nvSpPr>
        <dsp:cNvPr id="0" name=""/>
        <dsp:cNvSpPr/>
      </dsp:nvSpPr>
      <dsp:spPr>
        <a:xfrm>
          <a:off x="4108959" y="833764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React CMS</a:t>
          </a:r>
          <a:endParaRPr lang="en-US" sz="1600" kern="1200" dirty="0"/>
        </a:p>
      </dsp:txBody>
      <dsp:txXfrm>
        <a:off x="4368631" y="1058410"/>
        <a:ext cx="1047573" cy="906275"/>
      </dsp:txXfrm>
    </dsp:sp>
    <dsp:sp modelId="{25003B14-A635-4EC2-9196-4E6D85B091D4}">
      <dsp:nvSpPr>
        <dsp:cNvPr id="0" name=""/>
        <dsp:cNvSpPr/>
      </dsp:nvSpPr>
      <dsp:spPr>
        <a:xfrm>
          <a:off x="3950177" y="3186772"/>
          <a:ext cx="721413" cy="62159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9EF42-436D-413A-AFEB-75D34E28DB43}">
      <dsp:nvSpPr>
        <dsp:cNvPr id="0" name=""/>
        <dsp:cNvSpPr/>
      </dsp:nvSpPr>
      <dsp:spPr>
        <a:xfrm>
          <a:off x="4108959" y="2472849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Next.js CMS</a:t>
          </a:r>
          <a:endParaRPr lang="en-US" sz="1600" kern="1200" dirty="0"/>
        </a:p>
      </dsp:txBody>
      <dsp:txXfrm>
        <a:off x="4368631" y="2697495"/>
        <a:ext cx="1047573" cy="906275"/>
      </dsp:txXfrm>
    </dsp:sp>
    <dsp:sp modelId="{A03AE8A4-4F82-4DDA-9CCA-BE6F49E800C7}">
      <dsp:nvSpPr>
        <dsp:cNvPr id="0" name=""/>
        <dsp:cNvSpPr/>
      </dsp:nvSpPr>
      <dsp:spPr>
        <a:xfrm>
          <a:off x="2499344" y="3322935"/>
          <a:ext cx="721413" cy="62159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1BD1F-2447-45ED-8851-0A9F712C073F}">
      <dsp:nvSpPr>
        <dsp:cNvPr id="0" name=""/>
        <dsp:cNvSpPr/>
      </dsp:nvSpPr>
      <dsp:spPr>
        <a:xfrm>
          <a:off x="2671914" y="3307547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Vue.js CMS</a:t>
          </a:r>
          <a:endParaRPr lang="en-US" sz="1600" kern="1200" dirty="0"/>
        </a:p>
      </dsp:txBody>
      <dsp:txXfrm>
        <a:off x="2931586" y="3532193"/>
        <a:ext cx="1047573" cy="906275"/>
      </dsp:txXfrm>
    </dsp:sp>
    <dsp:sp modelId="{D47444A4-D286-48E9-BFA7-B55FD551CBA7}">
      <dsp:nvSpPr>
        <dsp:cNvPr id="0" name=""/>
        <dsp:cNvSpPr/>
      </dsp:nvSpPr>
      <dsp:spPr>
        <a:xfrm>
          <a:off x="1643610" y="2161353"/>
          <a:ext cx="721413" cy="62159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E4551-5AC0-48F1-A52A-BAAC52088F0C}">
      <dsp:nvSpPr>
        <dsp:cNvPr id="0" name=""/>
        <dsp:cNvSpPr/>
      </dsp:nvSpPr>
      <dsp:spPr>
        <a:xfrm>
          <a:off x="1228197" y="2473782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Nuxt.js CMS</a:t>
          </a:r>
          <a:endParaRPr lang="en-US" sz="1600" kern="1200" dirty="0"/>
        </a:p>
      </dsp:txBody>
      <dsp:txXfrm>
        <a:off x="1487869" y="2698428"/>
        <a:ext cx="1047573" cy="906275"/>
      </dsp:txXfrm>
    </dsp:sp>
    <dsp:sp modelId="{E74772B5-6BFB-43BB-9E1C-372D6A8E44C0}">
      <dsp:nvSpPr>
        <dsp:cNvPr id="0" name=""/>
        <dsp:cNvSpPr/>
      </dsp:nvSpPr>
      <dsp:spPr>
        <a:xfrm>
          <a:off x="1228197" y="831899"/>
          <a:ext cx="1566917" cy="1355567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Angular CMS</a:t>
          </a:r>
          <a:endParaRPr lang="en-US" sz="1600" kern="1200" dirty="0"/>
        </a:p>
      </dsp:txBody>
      <dsp:txXfrm>
        <a:off x="1487869" y="1056545"/>
        <a:ext cx="1047573" cy="906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9001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798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32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354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597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0937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728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635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399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560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632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212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400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9427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8550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460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57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6409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731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9845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398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06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0204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3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5030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722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858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76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709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1649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349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764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02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7928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4740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335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857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807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2450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3344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9529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9695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154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2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3543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65575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2933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7172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098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1158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2563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110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7664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80519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455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52603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079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3434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0400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6763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91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0630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0070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9355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2087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540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9976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276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712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4721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3325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0989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006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75276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56494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293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5488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972295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114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277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6" r:id="rId2"/>
    <p:sldLayoutId id="214748366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propertyxhungthinh.com/n-nhung-li-do-nen-dau-tu-can-ho-cho-thue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actnative.dev/docs/environment-setup" TargetMode="External"/><Relationship Id="rId5" Type="http://schemas.openxmlformats.org/officeDocument/2006/relationships/hyperlink" Target="https://hungthinh.com.vn/can-ho-cho-thue-la-gi-cac-loai-can-ho-cho-thue/" TargetMode="External"/><Relationship Id="rId4" Type="http://schemas.openxmlformats.org/officeDocument/2006/relationships/hyperlink" Target="https://www.vietnamplus.vn/nhu-cau-tren-thi-truong-can-ho-cho-thue-dang-tang-tro-lai/773344.vn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B3035C-A6F7-19D5-315A-059A44F44629}"/>
              </a:ext>
            </a:extLst>
          </p:cNvPr>
          <p:cNvSpPr txBox="1"/>
          <p:nvPr/>
        </p:nvSpPr>
        <p:spPr>
          <a:xfrm>
            <a:off x="8867553" y="4881890"/>
            <a:ext cx="55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C094A0-BD29-76B8-00D2-5831A59CE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729" y="465417"/>
            <a:ext cx="52405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ĐỀ CƯƠNG LUẬN VĂN TỐT NGHIỆP ĐẠI HỌC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j-lt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ja-JP" sz="18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Ngành</a:t>
            </a:r>
            <a: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: Khoa </a:t>
            </a:r>
            <a:r>
              <a:rPr kumimoji="0" lang="en-US" altLang="ja-JP" sz="18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học</a:t>
            </a:r>
            <a: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kumimoji="0" lang="en-US" altLang="ja-JP" sz="18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máy</a:t>
            </a:r>
            <a:r>
              <a:rPr kumimoji="0" lang="en-US" altLang="ja-JP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kumimoji="0" lang="en-US" altLang="ja-JP" sz="18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tính</a:t>
            </a:r>
            <a:r>
              <a:rPr kumimoji="0" lang="en-US" altLang="ja-JP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j-lt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52A95A-5FF9-2EFB-D65B-F9761EAAEEB0}"/>
              </a:ext>
            </a:extLst>
          </p:cNvPr>
          <p:cNvCxnSpPr/>
          <p:nvPr/>
        </p:nvCxnSpPr>
        <p:spPr>
          <a:xfrm>
            <a:off x="2580891" y="6923774"/>
            <a:ext cx="333883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E0F71CF-6B91-270D-22FC-7A028A7DF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457" y="2901356"/>
            <a:ext cx="489108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1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1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j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căn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hộ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48CE0-8315-06D5-CCF5-22A22513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089" y="1215644"/>
            <a:ext cx="1581815" cy="158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0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Căn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thuê</a:t>
            </a:r>
            <a:r>
              <a:rPr lang="en-US" dirty="0">
                <a:latin typeface="+mj-lt"/>
              </a:rPr>
              <a:t> </a:t>
            </a:r>
            <a:br>
              <a:rPr lang="en-US" dirty="0">
                <a:latin typeface="+mj-lt"/>
              </a:rPr>
            </a:br>
            <a:endParaRPr sz="3000" dirty="0">
              <a:latin typeface="+mj-lt"/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n-lt"/>
              </a:rPr>
              <a:t>Phân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loại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142A3-844A-BBCE-FDBC-E7F1B3DC40BF}"/>
              </a:ext>
            </a:extLst>
          </p:cNvPr>
          <p:cNvSpPr txBox="1"/>
          <p:nvPr/>
        </p:nvSpPr>
        <p:spPr>
          <a:xfrm>
            <a:off x="8867554" y="4881890"/>
            <a:ext cx="276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8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5B4E60A-7EF5-4C6F-C0DE-093119670B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38212"/>
              </p:ext>
            </p:extLst>
          </p:nvPr>
        </p:nvGraphicFramePr>
        <p:xfrm>
          <a:off x="2721936" y="1650667"/>
          <a:ext cx="3926958" cy="2867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067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9C51D1A-F2E0-40A2-8CCA-918A6715C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750"/>
                                        <p:tgtEl>
                                          <p:spTgt spid="2">
                                            <p:graphicEl>
                                              <a:dgm id="{B9C51D1A-F2E0-40A2-8CCA-918A6715C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D2116C-1B0A-4FD6-8591-B57F276C2E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750"/>
                                        <p:tgtEl>
                                          <p:spTgt spid="2">
                                            <p:graphicEl>
                                              <a:dgm id="{60D2116C-1B0A-4FD6-8591-B57F276C2E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54BD53F-DEDF-4F44-8997-305615EBFE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2">
                                            <p:graphicEl>
                                              <a:dgm id="{454BD53F-DEDF-4F44-8997-305615EBFE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1267C6-3FAD-4642-9653-284F446547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2">
                                            <p:graphicEl>
                                              <a:dgm id="{E31267C6-3FAD-4642-9653-284F446547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60737-CC60-32BE-3BB2-9C839089C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56" y="95197"/>
            <a:ext cx="6368383" cy="4413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B34EB1-96AC-89E7-9918-1204A1835ADD}"/>
              </a:ext>
            </a:extLst>
          </p:cNvPr>
          <p:cNvSpPr txBox="1"/>
          <p:nvPr/>
        </p:nvSpPr>
        <p:spPr>
          <a:xfrm>
            <a:off x="1198200" y="4593911"/>
            <a:ext cx="66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1800" b="1" dirty="0" err="1">
                <a:solidFill>
                  <a:schemeClr val="tx2"/>
                </a:solidFill>
              </a:rPr>
              <a:t>Căn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hộ</a:t>
            </a:r>
            <a:r>
              <a:rPr lang="en-US" sz="1800" b="1" dirty="0">
                <a:solidFill>
                  <a:schemeClr val="tx2"/>
                </a:solidFill>
              </a:rPr>
              <a:t> mini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CB3EE-25EE-C51B-A967-90C25B4264BB}"/>
              </a:ext>
            </a:extLst>
          </p:cNvPr>
          <p:cNvSpPr txBox="1"/>
          <p:nvPr/>
        </p:nvSpPr>
        <p:spPr>
          <a:xfrm>
            <a:off x="8867554" y="4881890"/>
            <a:ext cx="276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80412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B34EB1-96AC-89E7-9918-1204A1835ADD}"/>
              </a:ext>
            </a:extLst>
          </p:cNvPr>
          <p:cNvSpPr txBox="1"/>
          <p:nvPr/>
        </p:nvSpPr>
        <p:spPr>
          <a:xfrm>
            <a:off x="1198200" y="4636439"/>
            <a:ext cx="66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1800" b="1" dirty="0" err="1">
                <a:solidFill>
                  <a:schemeClr val="tx2"/>
                </a:solidFill>
              </a:rPr>
              <a:t>Căn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hộ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tầm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trung</a:t>
            </a:r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Căn hộ quy mô trung bình">
            <a:extLst>
              <a:ext uri="{FF2B5EF4-FFF2-40B4-BE49-F238E27FC236}">
                <a16:creationId xmlns:a16="http://schemas.microsoft.com/office/drawing/2014/main" id="{D6A69A5A-48ED-7407-D4E4-79C80E469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49" y="147557"/>
            <a:ext cx="6673702" cy="444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872040-5D4D-4C02-7834-4BBDD46D1C2E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56280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B34EB1-96AC-89E7-9918-1204A1835ADD}"/>
              </a:ext>
            </a:extLst>
          </p:cNvPr>
          <p:cNvSpPr txBox="1"/>
          <p:nvPr/>
        </p:nvSpPr>
        <p:spPr>
          <a:xfrm>
            <a:off x="1198200" y="4636439"/>
            <a:ext cx="66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1800" b="1" dirty="0" err="1">
                <a:solidFill>
                  <a:schemeClr val="tx2"/>
                </a:solidFill>
              </a:rPr>
              <a:t>Căn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hộ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cao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cấp</a:t>
            </a:r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2050" name="Picture 2" descr="Căn hộ cao cấp">
            <a:extLst>
              <a:ext uri="{FF2B5EF4-FFF2-40B4-BE49-F238E27FC236}">
                <a16:creationId xmlns:a16="http://schemas.microsoft.com/office/drawing/2014/main" id="{B9AEA34D-E9A9-8144-4E76-ECD6C9EDD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21" y="137729"/>
            <a:ext cx="6642324" cy="442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1C7BF-7D40-8516-F0AB-2B210CDFC9BE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73267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 di </a:t>
            </a:r>
            <a:r>
              <a:rPr lang="en-US" dirty="0" err="1">
                <a:latin typeface="+mj-lt"/>
              </a:rPr>
              <a:t>động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412966" y="1284423"/>
            <a:ext cx="4563898" cy="298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Đ</a:t>
            </a:r>
            <a:r>
              <a:rPr lang="vi-VN" sz="1800" b="1" dirty="0">
                <a:solidFill>
                  <a:schemeClr val="tx2"/>
                </a:solidFill>
              </a:rPr>
              <a:t>ược thiết kế nhỏ gọn, có thể bỏ túi mang đi và sử dụng một cách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vi-VN" sz="1800" b="1" dirty="0">
                <a:solidFill>
                  <a:schemeClr val="tx2"/>
                </a:solidFill>
              </a:rPr>
              <a:t>dễ dàng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Tương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tác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với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người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dùng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vi-VN" sz="1800" b="1" dirty="0">
                <a:solidFill>
                  <a:schemeClr val="tx2"/>
                </a:solidFill>
              </a:rPr>
              <a:t>bằng cảm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vi-VN" sz="1800" b="1" dirty="0">
                <a:solidFill>
                  <a:schemeClr val="tx2"/>
                </a:solidFill>
              </a:rPr>
              <a:t>ứng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Sử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hệ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điều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hành</a:t>
            </a:r>
            <a:r>
              <a:rPr lang="en-US" sz="1800" b="1" dirty="0">
                <a:solidFill>
                  <a:schemeClr val="tx2"/>
                </a:solidFill>
              </a:rPr>
              <a:t> di </a:t>
            </a:r>
            <a:r>
              <a:rPr lang="en-US" sz="1800" b="1" dirty="0" err="1">
                <a:solidFill>
                  <a:schemeClr val="tx2"/>
                </a:solidFill>
              </a:rPr>
              <a:t>động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Định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nghĩa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FAB54-6352-29A0-744A-775D780DAB98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37072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 di </a:t>
            </a:r>
            <a:r>
              <a:rPr lang="en-US" dirty="0" err="1">
                <a:latin typeface="+mj-lt"/>
              </a:rPr>
              <a:t>động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Sử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r>
              <a:rPr lang="en-US" sz="1800" b="1" dirty="0">
                <a:solidFill>
                  <a:schemeClr val="tx2"/>
                </a:solidFill>
              </a:rPr>
              <a:t> t</a:t>
            </a:r>
            <a:r>
              <a:rPr lang="vi-VN" sz="1800" b="1" dirty="0">
                <a:solidFill>
                  <a:schemeClr val="tx2"/>
                </a:solidFill>
              </a:rPr>
              <a:t>ài nguyên bộ nhớ thấp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Thích hợp với thao tác chạm và vuốt trên màn hình cảm ứng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n-lt"/>
              </a:rPr>
              <a:t>Yêu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cầu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phần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mềm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F1882-13E8-6A8E-9371-15C05D982109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3646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85696BC-36AD-0DC9-852A-F7DA1A8A8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532973"/>
              </p:ext>
            </p:extLst>
          </p:nvPr>
        </p:nvGraphicFramePr>
        <p:xfrm>
          <a:off x="1201479" y="202535"/>
          <a:ext cx="6840279" cy="4738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62FBF6E-F76B-0DF5-402F-F7F691B6FCC8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506868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891AAF-244C-4725-BAE5-35A0F8FAC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86891AAF-244C-4725-BAE5-35A0F8FAC7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D3B509-198B-4ED8-AE55-DF21D34E4A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0BD3B509-198B-4ED8-AE55-DF21D34E4A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5783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00"/>
                </a:solidFill>
                <a:latin typeface="+mj-lt"/>
              </a:rPr>
              <a:t>Use-case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cho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Khách</a:t>
            </a:r>
            <a:endParaRPr sz="24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3" name="Google Shape;109;p25">
            <a:extLst>
              <a:ext uri="{FF2B5EF4-FFF2-40B4-BE49-F238E27FC236}">
                <a16:creationId xmlns:a16="http://schemas.microsoft.com/office/drawing/2014/main" id="{00A70A23-804E-0856-AAEB-966816F8CBF8}"/>
              </a:ext>
            </a:extLst>
          </p:cNvPr>
          <p:cNvSpPr txBox="1">
            <a:spLocks/>
          </p:cNvSpPr>
          <p:nvPr/>
        </p:nvSpPr>
        <p:spPr>
          <a:xfrm>
            <a:off x="720000" y="17730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dirty="0" err="1">
                <a:latin typeface="+mj-lt"/>
              </a:rPr>
              <a:t>Sơ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đồ</a:t>
            </a:r>
            <a:r>
              <a:rPr lang="en-US" dirty="0">
                <a:latin typeface="+mj-lt"/>
              </a:rPr>
              <a:t> Use-case</a:t>
            </a:r>
          </a:p>
        </p:txBody>
      </p:sp>
    </p:spTree>
    <p:extLst>
      <p:ext uri="{BB962C8B-B14F-4D97-AF65-F5344CB8AC3E}">
        <p14:creationId xmlns:p14="http://schemas.microsoft.com/office/powerpoint/2010/main" val="26178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A2DB3-5D50-B8CF-6CC4-0AE692BCA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14" y="0"/>
            <a:ext cx="6975172" cy="10267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EB739A-05CF-66C1-8307-C0B69EDACCDC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16-17</a:t>
            </a:r>
          </a:p>
        </p:txBody>
      </p:sp>
    </p:spTree>
    <p:extLst>
      <p:ext uri="{BB962C8B-B14F-4D97-AF65-F5344CB8AC3E}">
        <p14:creationId xmlns:p14="http://schemas.microsoft.com/office/powerpoint/2010/main" val="414195654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4A2DB3-5D50-B8CF-6CC4-0AE692BCA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98" y="-5119552"/>
            <a:ext cx="6972403" cy="10263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0B341-670E-B838-FBD2-A680146AF82F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16-17</a:t>
            </a:r>
          </a:p>
        </p:txBody>
      </p:sp>
    </p:spTree>
    <p:extLst>
      <p:ext uri="{BB962C8B-B14F-4D97-AF65-F5344CB8AC3E}">
        <p14:creationId xmlns:p14="http://schemas.microsoft.com/office/powerpoint/2010/main" val="17327295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>
                <a:latin typeface="+mj-lt"/>
              </a:rPr>
              <a:t>MỤC LỤC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305333" y="1069421"/>
            <a:ext cx="3958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1800" b="1" dirty="0" err="1">
                <a:solidFill>
                  <a:schemeClr val="tx2"/>
                </a:solidFill>
              </a:rPr>
              <a:t>Giới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thiệu</a:t>
            </a: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1800" b="1" dirty="0" err="1">
                <a:solidFill>
                  <a:schemeClr val="tx2"/>
                </a:solidFill>
              </a:rPr>
              <a:t>Phân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tích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đề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tài</a:t>
            </a: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1800" b="1" dirty="0" err="1">
                <a:solidFill>
                  <a:schemeClr val="tx2"/>
                </a:solidFill>
              </a:rPr>
              <a:t>Cơ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sở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lí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thuyết</a:t>
            </a: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1800" b="1" dirty="0" err="1">
                <a:solidFill>
                  <a:schemeClr val="tx2"/>
                </a:solidFill>
              </a:rPr>
              <a:t>Các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ứng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liên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quan</a:t>
            </a:r>
            <a:endParaRPr lang="en-US" sz="18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1800" b="1" dirty="0" err="1">
                <a:solidFill>
                  <a:schemeClr val="tx2"/>
                </a:solidFill>
              </a:rPr>
              <a:t>Thiết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kế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hệ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thống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F1882-13E8-6A8E-9371-15C05D982109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52407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13674" y="2076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00"/>
                </a:solidFill>
                <a:latin typeface="+mj-lt"/>
              </a:rPr>
              <a:t>Use-case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cho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Admin (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Tổng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quát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)</a:t>
            </a:r>
            <a:endParaRPr sz="24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2620F-4994-069B-11E7-3E7DB0027680}"/>
              </a:ext>
            </a:extLst>
          </p:cNvPr>
          <p:cNvSpPr txBox="1"/>
          <p:nvPr/>
        </p:nvSpPr>
        <p:spPr>
          <a:xfrm>
            <a:off x="8761228" y="4871954"/>
            <a:ext cx="382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7434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77B799-9EA7-A9A0-0C13-776E67C0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68" y="0"/>
            <a:ext cx="7603663" cy="102834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5D9831-F716-42F4-4BC4-04DA83971CC9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19-20</a:t>
            </a:r>
          </a:p>
        </p:txBody>
      </p:sp>
    </p:spTree>
    <p:extLst>
      <p:ext uri="{BB962C8B-B14F-4D97-AF65-F5344CB8AC3E}">
        <p14:creationId xmlns:p14="http://schemas.microsoft.com/office/powerpoint/2010/main" val="116677757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77B799-9EA7-A9A0-0C13-776E67C0E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48" y="-5126201"/>
            <a:ext cx="7593503" cy="10269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8DAFE-BD5A-A7AB-BC42-C865994054E4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19-20</a:t>
            </a:r>
          </a:p>
        </p:txBody>
      </p:sp>
    </p:spTree>
    <p:extLst>
      <p:ext uri="{BB962C8B-B14F-4D97-AF65-F5344CB8AC3E}">
        <p14:creationId xmlns:p14="http://schemas.microsoft.com/office/powerpoint/2010/main" val="282058133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20763" y="19204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00"/>
                </a:solidFill>
                <a:latin typeface="+mj-lt"/>
              </a:rPr>
              <a:t>Use-case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cho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Admin (Chi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tiết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)</a:t>
            </a:r>
            <a:endParaRPr sz="24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E3006-EC0D-1643-5A6B-77BB9FF89A61}"/>
              </a:ext>
            </a:extLst>
          </p:cNvPr>
          <p:cNvSpPr txBox="1"/>
          <p:nvPr/>
        </p:nvSpPr>
        <p:spPr>
          <a:xfrm>
            <a:off x="8761228" y="4871954"/>
            <a:ext cx="382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360993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305E8-0F39-5188-60F9-D13D511A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18" y="15240"/>
            <a:ext cx="7552164" cy="10256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4CBE20-4EC7-3AF4-A673-51A3FC33F946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22-23</a:t>
            </a:r>
          </a:p>
        </p:txBody>
      </p:sp>
    </p:spTree>
    <p:extLst>
      <p:ext uri="{BB962C8B-B14F-4D97-AF65-F5344CB8AC3E}">
        <p14:creationId xmlns:p14="http://schemas.microsoft.com/office/powerpoint/2010/main" val="378341627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305E8-0F39-5188-60F9-D13D511A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18" y="-5113020"/>
            <a:ext cx="7552164" cy="10256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3247EC-2B07-4532-CF7F-AA13E0F03888}"/>
              </a:ext>
            </a:extLst>
          </p:cNvPr>
          <p:cNvSpPr txBox="1"/>
          <p:nvPr/>
        </p:nvSpPr>
        <p:spPr>
          <a:xfrm>
            <a:off x="8584018" y="4871954"/>
            <a:ext cx="5599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22-23</a:t>
            </a:r>
          </a:p>
        </p:txBody>
      </p:sp>
    </p:spTree>
    <p:extLst>
      <p:ext uri="{BB962C8B-B14F-4D97-AF65-F5344CB8AC3E}">
        <p14:creationId xmlns:p14="http://schemas.microsoft.com/office/powerpoint/2010/main" val="386698931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2110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FFF00"/>
                </a:solidFill>
                <a:latin typeface="+mj-lt"/>
              </a:rPr>
              <a:t>Use-case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cho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Nhân</a:t>
            </a:r>
            <a:r>
              <a:rPr lang="en-US" sz="2400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+mj-lt"/>
              </a:rPr>
              <a:t>viên</a:t>
            </a:r>
            <a:endParaRPr sz="24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EA913-E8E7-638F-7B44-902CFC1E6FAA}"/>
              </a:ext>
            </a:extLst>
          </p:cNvPr>
          <p:cNvSpPr txBox="1"/>
          <p:nvPr/>
        </p:nvSpPr>
        <p:spPr>
          <a:xfrm>
            <a:off x="8761228" y="4871954"/>
            <a:ext cx="382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620093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6641C-A7AC-CF14-3DF7-EEC42EE5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580" y="2480"/>
            <a:ext cx="5196840" cy="5141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22CCF-20CB-0707-1B07-B32F674328B2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31927189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CHƯƠNG 3: </a:t>
            </a:r>
            <a:r>
              <a:rPr lang="en-US" sz="3000" dirty="0">
                <a:latin typeface="+mj-lt"/>
              </a:rPr>
              <a:t>C</a:t>
            </a:r>
            <a:r>
              <a:rPr lang="en-US" dirty="0">
                <a:latin typeface="+mj-lt"/>
              </a:rPr>
              <a:t>Ơ SỞ LÝ THUYẾT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86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SEO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25068" y="1024305"/>
            <a:ext cx="7293864" cy="364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33A9B7-D3B7-B589-A044-83553396295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434521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13675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CHƯƠNG 1: GIỚI THIỆU</a:t>
            </a:r>
            <a:endParaRPr sz="3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5AE81-FB6F-2EF2-27A8-FEA72B7F0F2C}"/>
              </a:ext>
            </a:extLst>
          </p:cNvPr>
          <p:cNvSpPr txBox="1"/>
          <p:nvPr/>
        </p:nvSpPr>
        <p:spPr>
          <a:xfrm>
            <a:off x="8867553" y="4820093"/>
            <a:ext cx="55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3453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SEO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Điều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hướng</a:t>
            </a:r>
            <a:r>
              <a:rPr lang="vi-VN" sz="1800" b="1" dirty="0">
                <a:solidFill>
                  <a:schemeClr val="tx2"/>
                </a:solidFill>
              </a:rPr>
              <a:t> nhiều traffic chất lượng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K</a:t>
            </a:r>
            <a:r>
              <a:rPr lang="vi-VN" sz="1800" b="1" dirty="0">
                <a:solidFill>
                  <a:schemeClr val="tx2"/>
                </a:solidFill>
              </a:rPr>
              <a:t>hám phá các sản phẩm và dịch vụ mới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Mục tiêu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B670A-1CF7-226A-E801-295AE099F9B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25563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479ED4-6674-BD11-8B72-3E11EFD18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0210400"/>
              </p:ext>
            </p:extLst>
          </p:nvPr>
        </p:nvGraphicFramePr>
        <p:xfrm>
          <a:off x="1151860" y="202535"/>
          <a:ext cx="6840279" cy="4738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D04FB29-255E-9DC8-9B93-9FBD44DFEF4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53331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479ED4-6674-BD11-8B72-3E11EFD18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4764478"/>
              </p:ext>
            </p:extLst>
          </p:nvPr>
        </p:nvGraphicFramePr>
        <p:xfrm>
          <a:off x="1119963" y="240192"/>
          <a:ext cx="6904074" cy="4663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DDBC81-9F2F-1D17-09AE-6309D787CE88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60543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B24102A-E011-44DC-A3D7-7630C874A2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6B24102A-E011-44DC-A3D7-7630C874A2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CCE110B-893F-4BE7-9197-B4A09E14F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0CCE110B-893F-4BE7-9197-B4A09E14F7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C8D919C-6C64-4AD8-AA1D-419FBFA64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FC8D919C-6C64-4AD8-AA1D-419FBFA64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9F81483-BA2F-42A4-9E9C-891468624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E9F81483-BA2F-42A4-9E9C-8914686246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C56A15B-742A-4F83-BE8E-2F8091942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1C56A15B-742A-4F83-BE8E-2F8091942C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642F93C-73CF-4A49-BDAF-454B02A60E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3642F93C-73CF-4A49-BDAF-454B02A60E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ASO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833874" y="1650668"/>
            <a:ext cx="4019108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806612"/>
            <a:ext cx="395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1800" b="1" dirty="0">
                <a:solidFill>
                  <a:schemeClr val="tx2"/>
                </a:solidFill>
              </a:rPr>
              <a:t>Q</a:t>
            </a:r>
            <a:r>
              <a:rPr lang="vi-VN" sz="1800" b="1" dirty="0">
                <a:solidFill>
                  <a:schemeClr val="tx2"/>
                </a:solidFill>
              </a:rPr>
              <a:t>uá trình tối ưu khả năng hiển thị của một ứng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vi-VN" sz="1800" b="1" dirty="0">
                <a:solidFill>
                  <a:schemeClr val="tx2"/>
                </a:solidFill>
              </a:rPr>
              <a:t>dụng trên các cửa hàng ứng dụng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Định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nghĩa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8F727D-8B75-5807-9FB3-45A80AE9C558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226750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ASO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5450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Tăng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khả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năng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hiện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diện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của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ứng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Tăng lượt cài đặt tự nhiên cho ứng dụng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Tăng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doanh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thu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và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chuyển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đổi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cho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ứng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Lợi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ích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B0319-B835-60EF-5299-C7790FD3828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955268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31EBABD-10BC-0550-2DFE-846FA0DE70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685125"/>
              </p:ext>
            </p:extLst>
          </p:nvPr>
        </p:nvGraphicFramePr>
        <p:xfrm>
          <a:off x="2587256" y="162220"/>
          <a:ext cx="6904074" cy="4663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109;p25">
            <a:extLst>
              <a:ext uri="{FF2B5EF4-FFF2-40B4-BE49-F238E27FC236}">
                <a16:creationId xmlns:a16="http://schemas.microsoft.com/office/drawing/2014/main" id="{6D47B71F-DAE9-595F-0037-EAE45F26039E}"/>
              </a:ext>
            </a:extLst>
          </p:cNvPr>
          <p:cNvSpPr txBox="1">
            <a:spLocks/>
          </p:cNvSpPr>
          <p:nvPr/>
        </p:nvSpPr>
        <p:spPr>
          <a:xfrm>
            <a:off x="454187" y="222553"/>
            <a:ext cx="3444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Các yếu tố ảnh hưởng</a:t>
            </a:r>
            <a:endParaRPr lang="en-US" sz="24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E4DCB-D90B-FE44-E2EC-AD87CA45974D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29741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A470BE5-F3DA-45A7-AB51-FE1D3E60B6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7E8D010F-B873-4751-A6AC-E168F89664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5A25690F-CBA3-45AD-8BF8-0A7937AB86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24102A-E011-44DC-A3D7-7630C874A2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6B24102A-E011-44DC-A3D7-7630C874A2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CCE110B-893F-4BE7-9197-B4A09E14F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CCE110B-893F-4BE7-9197-B4A09E14F7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4E8F2547-AAA0-405B-BA5B-94F9765B6E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235E572F-29CD-4E2D-B57B-80FE375AF4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9521E56A-C226-4A9A-94DF-DBEFE3000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2CE38EBD-4633-4973-BB7D-D04B7A7D65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8D919C-6C64-4AD8-AA1D-419FBFA64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dgm id="{FC8D919C-6C64-4AD8-AA1D-419FBFA64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F81483-BA2F-42A4-9E9C-891468624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E9F81483-BA2F-42A4-9E9C-8914686246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56A15B-742A-4F83-BE8E-2F8091942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1C56A15B-742A-4F83-BE8E-2F8091942C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42F93C-73CF-4A49-BDAF-454B02A60E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dgm id="{3642F93C-73CF-4A49-BDAF-454B02A60E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08CDC6C-D216-4EF0-8AF2-0844CD687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graphicEl>
                                              <a:dgm id="{E08CDC6C-D216-4EF0-8AF2-0844CD6878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9B911D-A673-491E-A5B7-125412BEE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dgm id="{D19B911D-A673-491E-A5B7-125412BEEE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485714-FD34-4507-9A87-600FDD3BC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graphicEl>
                                              <a:dgm id="{7C485714-FD34-4507-9A87-600FDD3BC2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CCB15A-D0A6-4B78-B4F0-74CA4E07F1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dgm id="{5FCCB15A-D0A6-4B78-B4F0-74CA4E07F1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446B9D4-C214-CC2E-3E82-AF3E8774B450}"/>
              </a:ext>
            </a:extLst>
          </p:cNvPr>
          <p:cNvGraphicFramePr/>
          <p:nvPr/>
        </p:nvGraphicFramePr>
        <p:xfrm>
          <a:off x="1127728" y="617768"/>
          <a:ext cx="5854995" cy="4430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1DEAF186-3086-14D3-697F-B5A39CEC36BD}"/>
              </a:ext>
            </a:extLst>
          </p:cNvPr>
          <p:cNvSpPr txBox="1">
            <a:spLocks/>
          </p:cNvSpPr>
          <p:nvPr/>
        </p:nvSpPr>
        <p:spPr>
          <a:xfrm>
            <a:off x="454187" y="222553"/>
            <a:ext cx="3444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Các yếu tố ảnh hưởng</a:t>
            </a:r>
            <a:r>
              <a:rPr lang="en-US" sz="2400" dirty="0">
                <a:latin typeface="+mn-lt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E1322-A8C7-BF7A-EE85-08F135147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767" y="2416627"/>
            <a:ext cx="781093" cy="832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49A5E-F184-9E8F-418F-0C7906B54245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209674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C25DCF-FABF-4F6F-8F5A-A49EB2CBD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1EC25DCF-FABF-4F6F-8F5A-A49EB2CBD9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D0E62E-018E-4B71-9E47-9F3C7E5CE9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B1D0E62E-018E-4B71-9E47-9F3C7E5CE9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9810E4-A6E8-4BC0-8E10-BE583751D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B49810E4-A6E8-4BC0-8E10-BE583751D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328F94E-BA69-4685-968F-8CD615587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D328F94E-BA69-4685-968F-8CD6155876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4928028-CB9B-4AB2-A510-0C66E7264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34928028-CB9B-4AB2-A510-0C66E7264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EB5422-2996-48D9-85BE-89778DD27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43EB5422-2996-48D9-85BE-89778DD27F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DAF608-B8C3-4A29-9245-71510ACD91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77DAF608-B8C3-4A29-9245-71510ACD91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3FA0FF9-1091-48A3-A636-77C98FCEC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63FA0FF9-1091-48A3-A636-77C98FCECF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BA7AF6-91A6-42D6-ADA8-A1132B4999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A1BA7AF6-91A6-42D6-ADA8-A1132B4999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EDDDF7A-06C5-46EE-9199-B9CAAEF48F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3EDDDF7A-06C5-46EE-9199-B9CAAEF48F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27CC38E-9F22-412F-9294-E3B4C6945E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graphicEl>
                                              <a:dgm id="{627CC38E-9F22-412F-9294-E3B4C6945E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03F53D3-082B-42FC-AC2A-A7238375C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103F53D3-082B-42FC-AC2A-A7238375C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0DE4C2-9FF2-425F-AF33-35377179C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graphicEl>
                                              <a:dgm id="{9A0DE4C2-9FF2-425F-AF33-35377179C7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34A0AE-B4BB-484F-BD51-5A436E5A78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">
                                            <p:graphicEl>
                                              <a:dgm id="{CB34A0AE-B4BB-484F-BD51-5A436E5A78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F53D07-45D6-483A-A569-5C09D8777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">
                                            <p:graphicEl>
                                              <a:dgm id="{F7F53D07-45D6-483A-A569-5C09D87776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PostgreSQL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950260" y="1650668"/>
            <a:ext cx="3786336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H</a:t>
            </a:r>
            <a:r>
              <a:rPr lang="vi-VN" sz="1800" b="1" dirty="0">
                <a:solidFill>
                  <a:schemeClr val="tx2"/>
                </a:solidFill>
              </a:rPr>
              <a:t>ệ cơ sở dữ liệu quan hệ đối tượng mã nguồn mở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Dựa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trên</a:t>
            </a:r>
            <a:r>
              <a:rPr lang="en-US" sz="1800" b="1" dirty="0">
                <a:solidFill>
                  <a:schemeClr val="tx2"/>
                </a:solidFill>
              </a:rPr>
              <a:t> POSTGRES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Phát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triển</a:t>
            </a:r>
            <a:r>
              <a:rPr lang="en-US" sz="1800" b="1" dirty="0">
                <a:solidFill>
                  <a:schemeClr val="tx2"/>
                </a:solidFill>
              </a:rPr>
              <a:t> khoa </a:t>
            </a:r>
            <a:r>
              <a:rPr lang="en-US" sz="1800" b="1" dirty="0" err="1">
                <a:solidFill>
                  <a:schemeClr val="tx2"/>
                </a:solidFill>
              </a:rPr>
              <a:t>điện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toán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của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đại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học</a:t>
            </a:r>
            <a:r>
              <a:rPr lang="en-US" sz="1800" b="1" dirty="0">
                <a:solidFill>
                  <a:schemeClr val="tx2"/>
                </a:solidFill>
              </a:rPr>
              <a:t> California </a:t>
            </a:r>
            <a:r>
              <a:rPr lang="en-US" sz="1800" b="1" dirty="0" err="1">
                <a:solidFill>
                  <a:schemeClr val="tx2"/>
                </a:solidFill>
              </a:rPr>
              <a:t>tại</a:t>
            </a:r>
            <a:r>
              <a:rPr lang="en-US" sz="1800" b="1" dirty="0">
                <a:solidFill>
                  <a:schemeClr val="tx2"/>
                </a:solidFill>
              </a:rPr>
              <a:t> Berkeley</a:t>
            </a: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Định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nghĩa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3DF3-524F-9FA7-89B4-F851A981233A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04714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1DEAF186-3086-14D3-697F-B5A39CEC36BD}"/>
              </a:ext>
            </a:extLst>
          </p:cNvPr>
          <p:cNvSpPr txBox="1">
            <a:spLocks/>
          </p:cNvSpPr>
          <p:nvPr/>
        </p:nvSpPr>
        <p:spPr>
          <a:xfrm>
            <a:off x="454187" y="222553"/>
            <a:ext cx="3444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Tính năng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C0A166F-E43A-0A5D-2C0E-374F33434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7564341"/>
              </p:ext>
            </p:extLst>
          </p:nvPr>
        </p:nvGraphicFramePr>
        <p:xfrm>
          <a:off x="1524000" y="79525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8D442F-7B89-5154-A8C1-5794C9B9C90C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115419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4D1B3E-B5A1-43EB-B756-69C30C2D97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264D1B3E-B5A1-43EB-B756-69C30C2D97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9B8F367-D72B-43BC-BB20-0EA351C288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89B8F367-D72B-43BC-BB20-0EA351C288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2852C5-9B5B-4639-87C5-0B85865D45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802852C5-9B5B-4639-87C5-0B85865D45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7BD82F-7DFE-4F3F-8FD8-7DB4BBCB46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F77BD82F-7DFE-4F3F-8FD8-7DB4BBCB46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1461B5-1509-4448-8CF5-8CA17DB498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FD1461B5-1509-4448-8CF5-8CA17DB498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77FEDB-CBEA-4ADB-8287-68FCB71F5A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4277FEDB-CBEA-4ADB-8287-68FCB71F5A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E0C3363-DAE0-467B-9CF8-D099A8CD2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EE0C3363-DAE0-467B-9CF8-D099A8CD2C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7" grpId="0" uiExpand="1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1DEAF186-3086-14D3-697F-B5A39CEC36BD}"/>
              </a:ext>
            </a:extLst>
          </p:cNvPr>
          <p:cNvSpPr txBox="1">
            <a:spLocks/>
          </p:cNvSpPr>
          <p:nvPr/>
        </p:nvSpPr>
        <p:spPr>
          <a:xfrm>
            <a:off x="454187" y="222553"/>
            <a:ext cx="34444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Tính năng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9A93CB5-E84F-74EC-8FB2-FE57405DE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050414"/>
              </p:ext>
            </p:extLst>
          </p:nvPr>
        </p:nvGraphicFramePr>
        <p:xfrm>
          <a:off x="287078" y="795253"/>
          <a:ext cx="823314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32C829B-086F-DC7D-439F-B5A35E6FB7BD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99169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958B38D-8F96-497B-9E0E-F61D47298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D958B38D-8F96-497B-9E0E-F61D472987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86285CE-B48A-4213-B37F-75B9A49EE2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586285CE-B48A-4213-B37F-75B9A49EE2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402905-2791-427D-979C-90A1A512DE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A0402905-2791-427D-979C-90A1A512DE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2EB681C-9654-4186-9743-A9BAC4470C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>
                                            <p:graphicEl>
                                              <a:dgm id="{F2EB681C-9654-4186-9743-A9BAC4470C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B57FF3E-5191-40BE-BB97-B852A77DE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5B57FF3E-5191-40BE-BB97-B852A77DEB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1D925E6-BC48-4F12-A41C-0B3A0F0069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B1D925E6-BC48-4F12-A41C-0B3A0F0069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BFFB145-FE2C-4B0E-8F0F-4A4F60B4C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1BFFB145-FE2C-4B0E-8F0F-4A4F60B4C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1543177-F56B-44E9-9AFC-086367667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graphicEl>
                                              <a:dgm id="{81543177-F56B-44E9-9AFC-086367667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7202BA-8C66-412D-A54C-799C264DC5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C67202BA-8C66-412D-A54C-799C264DC5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18804F4-9363-495B-90E3-E42CE15A96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C18804F4-9363-495B-90E3-E42CE15A96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ADF7A7-5080-47CC-B0A0-D1FF339963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8DADF7A7-5080-47CC-B0A0-D1FF339963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AAE8F10-B72E-47E0-98A5-2F2A62038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FAAE8F10-B72E-47E0-98A5-2F2A620384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7D5D368-F122-4655-9969-71E10EEEE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>
                                            <p:graphicEl>
                                              <a:dgm id="{C7D5D368-F122-4655-9969-71E10EEEEC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81D6209-CF12-489B-A697-4B6D70DEFB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E81D6209-CF12-489B-A697-4B6D70DEFB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B92981-206C-4E71-9CED-054D99A19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">
                                            <p:graphicEl>
                                              <a:dgm id="{53B92981-206C-4E71-9CED-054D99A194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78A2B5E-CC71-4B69-92C9-4FB197A8E7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478A2B5E-CC71-4B69-92C9-4FB197A8E7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7EBA1C-ACDC-460D-A7F7-0C7E5F79A3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>
                                            <p:graphicEl>
                                              <a:dgm id="{6D7EBA1C-ACDC-460D-A7F7-0C7E5F79A3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BC41D6-08DA-4C01-8ED7-7C7E59D78D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>
                                            <p:graphicEl>
                                              <a:dgm id="{E4BC41D6-08DA-4C01-8ED7-7C7E59D78D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6D2A024-BD83-4BB0-A4B6-5A2BECD5E4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">
                                            <p:graphicEl>
                                              <a:dgm id="{96D2A024-BD83-4BB0-A4B6-5A2BECD5E4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467E2B-7031-4590-A5FC-982B867A28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">
                                            <p:graphicEl>
                                              <a:dgm id="{52467E2B-7031-4590-A5FC-982B867A28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0E1F209-5594-4DDB-A0AF-96B2EB2FA8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">
                                            <p:graphicEl>
                                              <a:dgm id="{A0E1F209-5594-4DDB-A0AF-96B2EB2FA8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74D963-CA5D-4C08-9C46-FAB15B46EB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8">
                                            <p:graphicEl>
                                              <a:dgm id="{C674D963-CA5D-4C08-9C46-FAB15B46EB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15BB250-8CB2-4C78-AC5C-F3FD756117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8">
                                            <p:graphicEl>
                                              <a:dgm id="{A15BB250-8CB2-4C78-AC5C-F3FD756117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20AF24-F353-4F4D-A66A-4BB04F3E8F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8">
                                            <p:graphicEl>
                                              <a:dgm id="{C620AF24-F353-4F4D-A66A-4BB04F3E8F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F3747F-A3B2-45E1-9F4D-F0DC051CF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8">
                                            <p:graphicEl>
                                              <a:dgm id="{35F3747F-A3B2-45E1-9F4D-F0DC051CFA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14AA328-6D9D-4B3B-844B-DC110448F2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">
                                            <p:graphicEl>
                                              <a:dgm id="{814AA328-6D9D-4B3B-844B-DC110448F2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B8ABE4-CC84-460F-96DF-D6D7C3FD0C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">
                                            <p:graphicEl>
                                              <a:dgm id="{D2B8ABE4-CC84-460F-96DF-D6D7C3FD0C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1137686-F005-4A79-A952-2A4E04A00E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">
                                            <p:graphicEl>
                                              <a:dgm id="{51137686-F005-4A79-A952-2A4E04A00E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8E7F800-DA25-4C41-A2A6-DAB3F8B64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8">
                                            <p:graphicEl>
                                              <a:dgm id="{28E7F800-DA25-4C41-A2A6-DAB3F8B64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7768DD1-88AB-46B7-AE69-2790D5D46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">
                                            <p:graphicEl>
                                              <a:dgm id="{E7768DD1-88AB-46B7-AE69-2790D5D464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D02EC7E-6142-41DC-AFDB-7DE4098BA3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">
                                            <p:graphicEl>
                                              <a:dgm id="{0D02EC7E-6142-41DC-AFDB-7DE4098BA3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C2E7ECA-07B9-4925-B47D-59A789259B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8">
                                            <p:graphicEl>
                                              <a:dgm id="{FC2E7ECA-07B9-4925-B47D-59A789259B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10DF17B-F3E8-4A10-B436-4BF37481D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8">
                                            <p:graphicEl>
                                              <a:dgm id="{B10DF17B-F3E8-4A10-B436-4BF37481D8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8E36E6-C91C-4935-AE16-928DCAF403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8">
                                            <p:graphicEl>
                                              <a:dgm id="{938E36E6-C91C-4935-AE16-928DCAF403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82A86B8-C31F-4F84-A9DD-1099767DAE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8">
                                            <p:graphicEl>
                                              <a:dgm id="{B82A86B8-C31F-4F84-A9DD-1099767DAE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5A9DAC7-6BB5-46F1-89B5-6638E74CF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8">
                                            <p:graphicEl>
                                              <a:dgm id="{15A9DAC7-6BB5-46F1-89B5-6638E74CF6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347305-7F5F-4CDF-A507-ED147AD4E1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8">
                                            <p:graphicEl>
                                              <a:dgm id="{26347305-7F5F-4CDF-A507-ED147AD4E1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30F2D80-B6DC-45B4-8019-743C3E39D2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8">
                                            <p:graphicEl>
                                              <a:dgm id="{A30F2D80-B6DC-45B4-8019-743C3E39D2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82DF917-7101-4D71-BC92-146389FB8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8">
                                            <p:graphicEl>
                                              <a:dgm id="{182DF917-7101-4D71-BC92-146389FB8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C8D366A-E44F-46AE-986D-A8CD9CD449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8">
                                            <p:graphicEl>
                                              <a:dgm id="{AC8D366A-E44F-46AE-986D-A8CD9CD449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251C7F9-F7F8-4A65-BD32-23E8C8E299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8">
                                            <p:graphicEl>
                                              <a:dgm id="{6251C7F9-F7F8-4A65-BD32-23E8C8E299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9CA07E9-59D3-4FD3-9F79-A60E5313D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8">
                                            <p:graphicEl>
                                              <a:dgm id="{19CA07E9-59D3-4FD3-9F79-A60E5313D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F1CA482-96FD-4AB2-A286-F50C43ED3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8">
                                            <p:graphicEl>
                                              <a:dgm id="{FF1CA482-96FD-4AB2-A286-F50C43ED30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64D5A27-389B-4C88-B30D-09D12E2F1C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8">
                                            <p:graphicEl>
                                              <a:dgm id="{E64D5A27-389B-4C88-B30D-09D12E2F1C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F5FBB2E-857D-4B3C-A3CB-FA39D715B0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8">
                                            <p:graphicEl>
                                              <a:dgm id="{0F5FBB2E-857D-4B3C-A3CB-FA39D715B0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166278-BA82-45D1-9E50-E318DECD7A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8">
                                            <p:graphicEl>
                                              <a:dgm id="{35166278-BA82-45D1-9E50-E318DECD7A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8A3B7BD-E811-465B-8B16-2D65783385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8">
                                            <p:graphicEl>
                                              <a:dgm id="{38A3B7BD-E811-465B-8B16-2D65783385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85D1153-36DD-4314-887A-899E9D209F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8">
                                            <p:graphicEl>
                                              <a:dgm id="{285D1153-36DD-4314-887A-899E9D209F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C4069B-E564-45DD-B271-8A3544253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8">
                                            <p:graphicEl>
                                              <a:dgm id="{2CC4069B-E564-45DD-B271-8A35442533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1CA7A82-2C1E-4FFB-9169-774B5372B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8">
                                            <p:graphicEl>
                                              <a:dgm id="{41CA7A82-2C1E-4FFB-9169-774B5372BE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8F4C43A-978E-4B95-A4C0-51B3C02B0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8">
                                            <p:graphicEl>
                                              <a:dgm id="{C8F4C43A-978E-4B95-A4C0-51B3C02B0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1135869-14C6-4D8B-BC6D-9D8B06D792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8">
                                            <p:graphicEl>
                                              <a:dgm id="{71135869-14C6-4D8B-BC6D-9D8B06D792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839B08C-0C2D-428D-9CF8-063906B68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8">
                                            <p:graphicEl>
                                              <a:dgm id="{A839B08C-0C2D-428D-9CF8-063906B68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0A3CE65-D5D9-4409-867C-E9B86F141E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8">
                                            <p:graphicEl>
                                              <a:dgm id="{C0A3CE65-D5D9-4409-867C-E9B86F141E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DA2E05-81AE-4706-A07F-7ED719AD2D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8">
                                            <p:graphicEl>
                                              <a:dgm id="{E4DA2E05-81AE-4706-A07F-7ED719AD2D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B70F7D-E066-4352-887D-52EDE72DC1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8">
                                            <p:graphicEl>
                                              <a:dgm id="{30B70F7D-E066-4352-887D-52EDE72DC1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21C66B-B05D-462A-9A89-93CB96082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8">
                                            <p:graphicEl>
                                              <a:dgm id="{7821C66B-B05D-462A-9A89-93CB96082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8" grpId="0" uiExpand="1">
        <p:bldSub>
          <a:bldDgm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2109D-AC8B-5159-831F-8140A4DB5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9" y="320287"/>
            <a:ext cx="7812161" cy="4502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2ACA2F-4110-312C-8524-43CA7ECE995C}"/>
              </a:ext>
            </a:extLst>
          </p:cNvPr>
          <p:cNvSpPr txBox="1"/>
          <p:nvPr/>
        </p:nvSpPr>
        <p:spPr>
          <a:xfrm>
            <a:off x="8867553" y="4881890"/>
            <a:ext cx="276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73850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React Native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299890" y="1661549"/>
            <a:ext cx="4544218" cy="280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1261996" y="4612288"/>
            <a:ext cx="662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1800" b="1" dirty="0">
                <a:solidFill>
                  <a:schemeClr val="tx2"/>
                </a:solidFill>
              </a:rPr>
              <a:t>F</a:t>
            </a:r>
            <a:r>
              <a:rPr lang="vi-VN" sz="1800" b="1" dirty="0">
                <a:solidFill>
                  <a:schemeClr val="tx2"/>
                </a:solidFill>
              </a:rPr>
              <a:t>ramework mã nguồn mở được sáng tạo bởi Facebook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11658" y="7967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Định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nghĩa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C8090-5F9F-8359-C30E-23512A0C506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3051248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React Native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Hiệu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quả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về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mặt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thời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gian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Hiệu năng ổn định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Có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cộng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đồng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phát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triển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mạnh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Tiết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kiệm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Ứng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r>
              <a:rPr lang="en-US" sz="1800" b="1" dirty="0">
                <a:solidFill>
                  <a:schemeClr val="tx2"/>
                </a:solidFill>
              </a:rPr>
              <a:t> tin </a:t>
            </a:r>
            <a:r>
              <a:rPr lang="en-US" sz="1800" b="1" dirty="0" err="1">
                <a:solidFill>
                  <a:schemeClr val="tx2"/>
                </a:solidFill>
              </a:rPr>
              <a:t>cậy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và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ổn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định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Hiện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thực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trên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nhiều</a:t>
            </a:r>
            <a:r>
              <a:rPr lang="en-US" sz="1800" b="1" dirty="0">
                <a:solidFill>
                  <a:schemeClr val="tx2"/>
                </a:solidFill>
              </a:rPr>
              <a:t> OS</a:t>
            </a: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n-lt"/>
              </a:rPr>
              <a:t>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831D0-59FD-D9CD-F96D-94C31D4CDF8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25864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React Native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Cần</a:t>
            </a:r>
            <a:r>
              <a:rPr lang="en-US" sz="1800" b="1" dirty="0">
                <a:solidFill>
                  <a:schemeClr val="tx2"/>
                </a:solidFill>
              </a:rPr>
              <a:t> Native code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Hiệu năng </a:t>
            </a:r>
            <a:r>
              <a:rPr lang="en-US" sz="1800" b="1" dirty="0" err="1">
                <a:solidFill>
                  <a:schemeClr val="tx2"/>
                </a:solidFill>
              </a:rPr>
              <a:t>thấp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hơn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Bảo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mật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Quản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lí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bộ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nhớ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Tùy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biết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không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tốt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n-lt"/>
              </a:rPr>
              <a:t>Khuyết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2751C-984C-4829-7595-4D2105FB7278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88115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Strapi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763927" y="1369411"/>
            <a:ext cx="5072136" cy="265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11659" y="1431542"/>
            <a:ext cx="3352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NodeJS application framework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Hỗ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trợ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thiết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kế</a:t>
            </a:r>
            <a:r>
              <a:rPr lang="en-US" sz="1800" b="1" dirty="0">
                <a:solidFill>
                  <a:schemeClr val="tx2"/>
                </a:solidFill>
              </a:rPr>
              <a:t> model </a:t>
            </a:r>
            <a:r>
              <a:rPr lang="en-US" sz="1800" b="1" dirty="0" err="1">
                <a:solidFill>
                  <a:schemeClr val="tx2"/>
                </a:solidFill>
              </a:rPr>
              <a:t>bằng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giao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diện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Cung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cấp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giải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pháp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viết</a:t>
            </a:r>
            <a:r>
              <a:rPr lang="en-US" sz="1800" b="1" dirty="0">
                <a:solidFill>
                  <a:schemeClr val="tx2"/>
                </a:solidFill>
              </a:rPr>
              <a:t> plugin</a:t>
            </a: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11658" y="7967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Định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nghĩa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8019C-B4F2-24B8-97C3-228E8ACCA40E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956921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E479ED4-6674-BD11-8B72-3E11EFD187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837634"/>
              </p:ext>
            </p:extLst>
          </p:nvPr>
        </p:nvGraphicFramePr>
        <p:xfrm>
          <a:off x="1119963" y="240192"/>
          <a:ext cx="6904074" cy="4663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471BC7-EA4F-E4CA-CF53-21C9C1AD66D6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85010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2B0283-5879-4F19-8989-7AE2B9CAE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4D2B0283-5879-4F19-8989-7AE2B9CAE4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1BEE30-2196-4DDF-A05B-6BF47DEA12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A1BEE30-2196-4DDF-A05B-6BF47DEA12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F1D930F-D5F7-491E-A682-B79899B73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DF1D930F-D5F7-491E-A682-B79899B73F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6853E1E-7E96-4408-89CB-27463C3CE9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36853E1E-7E96-4408-89CB-27463C3CE9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0759C71-BDF0-48D5-93E8-B1125ABFAD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90759C71-BDF0-48D5-93E8-B1125ABFAD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637C33-2C9F-4AA4-AE60-ECF6536462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6A637C33-2C9F-4AA4-AE60-ECF6536462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6C9EF42-436D-413A-AFEB-75D34E28DB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graphicEl>
                                              <a:dgm id="{E6C9EF42-436D-413A-AFEB-75D34E28DB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5003B14-A635-4EC2-9196-4E6D85B09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25003B14-A635-4EC2-9196-4E6D85B091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E1BD1F-2447-45ED-8851-0A9F712C07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28E1BD1F-2447-45ED-8851-0A9F712C07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03AE8A4-4F82-4DDA-9CCA-BE6F49E80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A03AE8A4-4F82-4DDA-9CCA-BE6F49E800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EE4551-5AC0-48F1-A52A-BAAC52088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CCEE4551-5AC0-48F1-A52A-BAAC52088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7444A4-D286-48E9-BFA7-B55FD551C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D47444A4-D286-48E9-BFA7-B55FD551C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4772B5-6BFB-43BB-9E1C-372D6A8E4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E74772B5-6BFB-43BB-9E1C-372D6A8E44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Strapi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Linh </a:t>
            </a:r>
            <a:r>
              <a:rPr lang="en-US" sz="1800" b="1" dirty="0" err="1">
                <a:solidFill>
                  <a:schemeClr val="tx2"/>
                </a:solidFill>
              </a:rPr>
              <a:t>hoạt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và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dễ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sử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dụng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Nhanh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chóng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và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dễ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điều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chỉnh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Tích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hợp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với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máy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chủ</a:t>
            </a:r>
            <a:r>
              <a:rPr lang="en-US" sz="1800" b="1" dirty="0">
                <a:solidFill>
                  <a:schemeClr val="tx2"/>
                </a:solidFill>
              </a:rPr>
              <a:t> NodeJS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Mã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nguổn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mở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Kiến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trúc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mạnh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mẽ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Hệ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thống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xác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thực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tích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hợp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n-lt"/>
              </a:rPr>
              <a:t>Ưu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A4417-18AE-4CF0-D44A-0CC4F6182E8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222101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Strapi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7" y="1650667"/>
            <a:ext cx="58757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Khó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chuyển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đổi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api</a:t>
            </a:r>
            <a:r>
              <a:rPr lang="en-US" sz="1800" b="1" dirty="0">
                <a:solidFill>
                  <a:schemeClr val="tx2"/>
                </a:solidFill>
              </a:rPr>
              <a:t> sang </a:t>
            </a:r>
            <a:r>
              <a:rPr lang="en-US" sz="1800" b="1" dirty="0" err="1">
                <a:solidFill>
                  <a:schemeClr val="tx2"/>
                </a:solidFill>
              </a:rPr>
              <a:t>Strapi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Không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hỗ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trợ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đầy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đủ</a:t>
            </a:r>
            <a:r>
              <a:rPr lang="en-US" sz="1800" b="1" dirty="0">
                <a:solidFill>
                  <a:schemeClr val="tx2"/>
                </a:solidFill>
              </a:rPr>
              <a:t> TypeScript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Cần phải cập nhật liên tục, thường xuyên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n-lt"/>
              </a:rPr>
              <a:t>Khuyết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điểm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0C1D4-7A7B-7EF1-1E7E-CDBFE2A0C5F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381526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Cloud </a:t>
            </a:r>
            <a:r>
              <a:rPr lang="en-US" dirty="0" err="1">
                <a:latin typeface="+mj-lt"/>
              </a:rPr>
              <a:t>Firestore</a:t>
            </a: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44271" y="1369411"/>
            <a:ext cx="4711448" cy="265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11658" y="1771176"/>
            <a:ext cx="335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Database </a:t>
            </a:r>
            <a:r>
              <a:rPr lang="en-US" sz="1800" b="1" dirty="0" err="1">
                <a:solidFill>
                  <a:schemeClr val="tx2"/>
                </a:solidFill>
              </a:rPr>
              <a:t>linh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hoạt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Thuộc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nền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tảng</a:t>
            </a:r>
            <a:r>
              <a:rPr lang="en-US" sz="1800" b="1" dirty="0">
                <a:solidFill>
                  <a:schemeClr val="tx2"/>
                </a:solidFill>
              </a:rPr>
              <a:t> Google Cloud Platform</a:t>
            </a: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11658" y="7967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Định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nghĩa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0FE55-9F33-1ACE-D0DA-4105E18FC132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2733157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Cloud </a:t>
            </a:r>
            <a:r>
              <a:rPr lang="en-US" dirty="0" err="1">
                <a:latin typeface="+mj-lt"/>
              </a:rPr>
              <a:t>Firestore</a:t>
            </a: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5266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2"/>
                </a:solidFill>
              </a:rPr>
              <a:t>L</a:t>
            </a:r>
            <a:r>
              <a:rPr lang="vi-VN" sz="1800" b="1" dirty="0">
                <a:solidFill>
                  <a:schemeClr val="tx2"/>
                </a:solidFill>
              </a:rPr>
              <a:t>ưu trữ dữ liệu phức tạp dễ dàng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Kết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hợp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việc</a:t>
            </a:r>
            <a:r>
              <a:rPr lang="en-US" sz="1800" b="1" dirty="0">
                <a:solidFill>
                  <a:schemeClr val="tx2"/>
                </a:solidFill>
              </a:rPr>
              <a:t> filter, sort, ... </a:t>
            </a:r>
            <a:r>
              <a:rPr lang="en-US" sz="1800" b="1" dirty="0" err="1">
                <a:solidFill>
                  <a:schemeClr val="tx2"/>
                </a:solidFill>
              </a:rPr>
              <a:t>trong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một</a:t>
            </a:r>
            <a:r>
              <a:rPr lang="en-US" sz="1800" b="1" dirty="0">
                <a:solidFill>
                  <a:schemeClr val="tx2"/>
                </a:solidFill>
              </a:rPr>
              <a:t> query</a:t>
            </a: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fr-FR" sz="1800" b="1" dirty="0" err="1">
                <a:solidFill>
                  <a:schemeClr val="tx2"/>
                </a:solidFill>
              </a:rPr>
              <a:t>Truy</a:t>
            </a:r>
            <a:r>
              <a:rPr lang="fr-FR" sz="1800" b="1" dirty="0">
                <a:solidFill>
                  <a:schemeClr val="tx2"/>
                </a:solidFill>
              </a:rPr>
              <a:t> </a:t>
            </a:r>
            <a:r>
              <a:rPr lang="fr-FR" sz="1800" b="1" dirty="0" err="1">
                <a:solidFill>
                  <a:schemeClr val="tx2"/>
                </a:solidFill>
              </a:rPr>
              <a:t>vấn</a:t>
            </a:r>
            <a:r>
              <a:rPr lang="fr-FR" sz="1800" b="1" dirty="0">
                <a:solidFill>
                  <a:schemeClr val="tx2"/>
                </a:solidFill>
              </a:rPr>
              <a:t> </a:t>
            </a:r>
            <a:r>
              <a:rPr lang="fr-FR" sz="1800" b="1" dirty="0" err="1">
                <a:solidFill>
                  <a:schemeClr val="tx2"/>
                </a:solidFill>
              </a:rPr>
              <a:t>được</a:t>
            </a:r>
            <a:r>
              <a:rPr lang="fr-FR" sz="1800" b="1" dirty="0">
                <a:solidFill>
                  <a:schemeClr val="tx2"/>
                </a:solidFill>
              </a:rPr>
              <a:t> </a:t>
            </a:r>
            <a:r>
              <a:rPr lang="fr-FR" sz="1800" b="1" dirty="0" err="1">
                <a:solidFill>
                  <a:schemeClr val="tx2"/>
                </a:solidFill>
              </a:rPr>
              <a:t>một</a:t>
            </a:r>
            <a:r>
              <a:rPr lang="fr-FR" sz="1800" b="1" dirty="0">
                <a:solidFill>
                  <a:schemeClr val="tx2"/>
                </a:solidFill>
              </a:rPr>
              <a:t> collection </a:t>
            </a:r>
            <a:r>
              <a:rPr lang="fr-FR" sz="1800" b="1" dirty="0" err="1">
                <a:solidFill>
                  <a:schemeClr val="tx2"/>
                </a:solidFill>
              </a:rPr>
              <a:t>xác</a:t>
            </a:r>
            <a:r>
              <a:rPr lang="fr-FR" sz="1800" b="1" dirty="0">
                <a:solidFill>
                  <a:schemeClr val="tx2"/>
                </a:solidFill>
              </a:rPr>
              <a:t> </a:t>
            </a:r>
            <a:r>
              <a:rPr lang="fr-FR" sz="1800" b="1" dirty="0" err="1">
                <a:solidFill>
                  <a:schemeClr val="tx2"/>
                </a:solidFill>
              </a:rPr>
              <a:t>định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>
                <a:latin typeface="+mn-lt"/>
              </a:rPr>
              <a:t>So </a:t>
            </a:r>
            <a:r>
              <a:rPr lang="en-US" sz="2400" dirty="0" err="1">
                <a:latin typeface="+mn-lt"/>
              </a:rPr>
              <a:t>sánh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B7007-C0C6-B43A-7E28-389CCAE65B9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184313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20762" y="1920411"/>
            <a:ext cx="79207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CHƯƠNG 4: CÁC ỨNG DỤNG TƯƠNG TỰ</a:t>
            </a:r>
            <a:endParaRPr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7097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28431-2E01-9F62-78F8-D2844EFFA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59" y="341460"/>
            <a:ext cx="8481081" cy="4351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70D60-CA0B-553E-4AAF-1F65328527F7}"/>
              </a:ext>
            </a:extLst>
          </p:cNvPr>
          <p:cNvSpPr txBox="1"/>
          <p:nvPr/>
        </p:nvSpPr>
        <p:spPr>
          <a:xfrm>
            <a:off x="8812541" y="4856749"/>
            <a:ext cx="3314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72974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793EC-65B7-DF39-E6DA-A2BA8E652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8" y="1056167"/>
            <a:ext cx="1905443" cy="3810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A9C776-8162-A3E4-FEF1-43D28FBD9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278" y="1056168"/>
            <a:ext cx="1905443" cy="3810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A0CB4-5A9D-C8E7-18F3-A3D5BFC05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689" y="1056167"/>
            <a:ext cx="1905443" cy="3810886"/>
          </a:xfrm>
          <a:prstGeom prst="rect">
            <a:avLst/>
          </a:prstGeom>
        </p:spPr>
      </p:pic>
      <p:sp>
        <p:nvSpPr>
          <p:cNvPr id="9" name="Google Shape;109;p25">
            <a:extLst>
              <a:ext uri="{FF2B5EF4-FFF2-40B4-BE49-F238E27FC236}">
                <a16:creationId xmlns:a16="http://schemas.microsoft.com/office/drawing/2014/main" id="{DB04566B-A4CB-420A-0A26-74E88BBB59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LalaHome</a:t>
            </a:r>
            <a:endParaRPr sz="3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8BEE5-DB7B-01C0-057E-BA9F50FE8618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1424887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9;p25">
            <a:extLst>
              <a:ext uri="{FF2B5EF4-FFF2-40B4-BE49-F238E27FC236}">
                <a16:creationId xmlns:a16="http://schemas.microsoft.com/office/drawing/2014/main" id="{DB04566B-A4CB-420A-0A26-74E88BBB59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Smartmotel</a:t>
            </a:r>
            <a:endParaRPr sz="30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24D0F-C031-A649-6BE7-62DD5737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842" y="1056165"/>
            <a:ext cx="1854927" cy="3810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63373-E3BA-BDFF-8011-CDD5DCB86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30" y="1056164"/>
            <a:ext cx="1854928" cy="3810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2260D5-760F-6432-4B9A-EFD6195C74B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1177143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9;p25">
            <a:extLst>
              <a:ext uri="{FF2B5EF4-FFF2-40B4-BE49-F238E27FC236}">
                <a16:creationId xmlns:a16="http://schemas.microsoft.com/office/drawing/2014/main" id="{DB04566B-A4CB-420A-0A26-74E88BBB59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LOZIO</a:t>
            </a:r>
            <a:endParaRPr sz="3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47C92-6786-F1E8-8941-E492545BF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67" y="866320"/>
            <a:ext cx="2106986" cy="3745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A07FF-D775-2BFB-22E6-D938043BF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608" y="866320"/>
            <a:ext cx="2106986" cy="3745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F8AE6D-7F9D-0E62-728C-938D4EB2B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349" y="878956"/>
            <a:ext cx="2106984" cy="3745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9AC326-657D-2B82-443F-BBD34847A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088" y="878956"/>
            <a:ext cx="2106984" cy="3745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1F962-05FD-6BF0-BDF2-E9E47D2D5675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195388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9;p25">
            <a:extLst>
              <a:ext uri="{FF2B5EF4-FFF2-40B4-BE49-F238E27FC236}">
                <a16:creationId xmlns:a16="http://schemas.microsoft.com/office/drawing/2014/main" id="{DB04566B-A4CB-420A-0A26-74E88BBB59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1618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ApartmentCare</a:t>
            </a:r>
            <a:endParaRPr sz="30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2F352A-2B12-EE8B-BA12-756CB869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8" y="878957"/>
            <a:ext cx="2106984" cy="3745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2CDC3-E8BF-78C3-E31B-D04C26902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637" y="878956"/>
            <a:ext cx="2106985" cy="3745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95D48B-A9C8-3505-9A26-A1870F309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288" y="878956"/>
            <a:ext cx="3866580" cy="3745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4D1DB-59FF-46C6-81C0-16EAF5A22468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1856613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20763" y="19204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CHƯƠNG 5: </a:t>
            </a:r>
            <a:r>
              <a:rPr lang="en-US" dirty="0">
                <a:latin typeface="+mn-lt"/>
              </a:rPr>
              <a:t>THIẾT KẾ HỆ THỐNG</a:t>
            </a:r>
            <a:endParaRPr lang="vi-VN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366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20763" y="19204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 err="1">
                <a:latin typeface="+mn-lt"/>
              </a:rPr>
              <a:t>S</a:t>
            </a:r>
            <a:r>
              <a:rPr lang="en-US" dirty="0" err="1">
                <a:latin typeface="+mn-lt"/>
              </a:rPr>
              <a:t>ơ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đồ</a:t>
            </a:r>
            <a:r>
              <a:rPr lang="en-US" dirty="0">
                <a:latin typeface="+mn-lt"/>
              </a:rPr>
              <a:t> ERD</a:t>
            </a:r>
            <a:endParaRPr lang="vi-VN" sz="30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D2D3B-9EAF-1B7A-8F61-96BEE7271437}"/>
              </a:ext>
            </a:extLst>
          </p:cNvPr>
          <p:cNvSpPr txBox="1"/>
          <p:nvPr/>
        </p:nvSpPr>
        <p:spPr>
          <a:xfrm>
            <a:off x="8810846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36276189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A37D4B8-C580-9F35-2A7A-32257D16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837" y="0"/>
            <a:ext cx="527432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EDB0FE-59D9-384B-273D-90F642A8F32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84459953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20763" y="19204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000" dirty="0">
                <a:latin typeface="+mn-lt"/>
              </a:rPr>
              <a:t>Sơ đồ kiến trúc hệ thống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9C367-339A-0C90-C72E-1EE7790A2356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1144477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4F62D3-45A9-3A59-308E-DFEFB3359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983" y="0"/>
            <a:ext cx="4710034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CC00E-C3BA-987D-5427-ABA0CE00CB1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3315891505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06587" y="17077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sz="3000" dirty="0">
                <a:latin typeface="+mn-lt"/>
              </a:rPr>
              <a:t>Giao diện phần mềm</a:t>
            </a:r>
          </a:p>
        </p:txBody>
      </p:sp>
      <p:sp>
        <p:nvSpPr>
          <p:cNvPr id="3" name="Google Shape;109;p25">
            <a:extLst>
              <a:ext uri="{FF2B5EF4-FFF2-40B4-BE49-F238E27FC236}">
                <a16:creationId xmlns:a16="http://schemas.microsoft.com/office/drawing/2014/main" id="{33C6BE3A-D87A-6F28-2CB5-E7C252EF3D52}"/>
              </a:ext>
            </a:extLst>
          </p:cNvPr>
          <p:cNvSpPr txBox="1">
            <a:spLocks/>
          </p:cNvSpPr>
          <p:nvPr/>
        </p:nvSpPr>
        <p:spPr>
          <a:xfrm>
            <a:off x="606587" y="23895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vi-VN" sz="2400" dirty="0">
                <a:solidFill>
                  <a:srgbClr val="FFFF00"/>
                </a:solidFill>
                <a:latin typeface="+mn-lt"/>
              </a:rPr>
              <a:t>Giao diện Khách/Khách hàng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0D9395-FCB2-A4E9-7A95-A37822AD98F6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320571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1330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CHƯƠNG 2: PHÂN TÍCH ĐỀ TÀI</a:t>
            </a:r>
            <a:endParaRPr sz="3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5AE81-FB6F-2EF2-27A8-FEA72B7F0F2C}"/>
              </a:ext>
            </a:extLst>
          </p:cNvPr>
          <p:cNvSpPr txBox="1"/>
          <p:nvPr/>
        </p:nvSpPr>
        <p:spPr>
          <a:xfrm>
            <a:off x="8867553" y="4820093"/>
            <a:ext cx="55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592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82B01-C2E0-39EE-36D8-9CD671AF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3" y="333153"/>
            <a:ext cx="2139698" cy="4630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23B968-80EB-C78E-F210-AEC87796C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02" y="332261"/>
            <a:ext cx="2139698" cy="46305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D9BF56-8C81-2C44-5AD2-4873CE57D8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73" t="389" r="773" b="18448"/>
          <a:stretch/>
        </p:blipFill>
        <p:spPr>
          <a:xfrm>
            <a:off x="4782709" y="332260"/>
            <a:ext cx="1667964" cy="4630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40BCB-329E-ED84-6C58-FC8CC00DD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382" y="332260"/>
            <a:ext cx="2140111" cy="46314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59986D-F10F-3211-82C1-AFCF096A0332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5887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4CC255-5A17-08F4-1413-87AC949A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696" y="223481"/>
            <a:ext cx="2170202" cy="4696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5E0067-6ADD-C0B3-ABF3-C51AFC898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657" y="223481"/>
            <a:ext cx="2015016" cy="46965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CBD6D-5D0B-50F4-8915-582473FC6685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9808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6E934-92EE-6946-FE52-06C1C38C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87" y="290587"/>
            <a:ext cx="2147716" cy="4647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80507C-4007-7EA2-EEF9-3AB46348E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986" y="290590"/>
            <a:ext cx="2147715" cy="4647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92D9DB-9210-A163-8698-DEB8E5C25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185" y="290587"/>
            <a:ext cx="2138848" cy="4628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02793-9E4C-DBD6-EBCB-3C7016EE7247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40755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;p25">
            <a:extLst>
              <a:ext uri="{FF2B5EF4-FFF2-40B4-BE49-F238E27FC236}">
                <a16:creationId xmlns:a16="http://schemas.microsoft.com/office/drawing/2014/main" id="{33C6BE3A-D87A-6F28-2CB5-E7C252EF3D52}"/>
              </a:ext>
            </a:extLst>
          </p:cNvPr>
          <p:cNvSpPr txBox="1">
            <a:spLocks/>
          </p:cNvSpPr>
          <p:nvPr/>
        </p:nvSpPr>
        <p:spPr>
          <a:xfrm>
            <a:off x="606587" y="229034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vi-VN" sz="2400" dirty="0">
                <a:solidFill>
                  <a:srgbClr val="FFFF00"/>
                </a:solidFill>
                <a:latin typeface="+mn-lt"/>
              </a:rPr>
              <a:t>Giao diện nhân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D48650-C513-83A1-DC8B-C53C8EEA2AA4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29178671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2D707B-3A16-C644-4F03-DA199357D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982" y="209441"/>
            <a:ext cx="2183178" cy="47246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CFE2B5-49B5-3331-7726-24D12E8C7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425" y="209441"/>
            <a:ext cx="2183178" cy="4724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8C93D-1548-3931-8FE5-DE7425404BA7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42898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ED61F-8705-86B4-2029-7B20866EF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83" y="112816"/>
            <a:ext cx="2272474" cy="49178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D42DC3-BDC4-2C46-B141-FBC536F41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287" y="112813"/>
            <a:ext cx="2248497" cy="4917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3F7289-4C18-077A-9D10-1B870BB3D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863" y="112813"/>
            <a:ext cx="2272474" cy="4917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420BA-86CF-2A91-0D27-2859941B4D6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28153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;p25">
            <a:extLst>
              <a:ext uri="{FF2B5EF4-FFF2-40B4-BE49-F238E27FC236}">
                <a16:creationId xmlns:a16="http://schemas.microsoft.com/office/drawing/2014/main" id="{33C6BE3A-D87A-6F28-2CB5-E7C252EF3D52}"/>
              </a:ext>
            </a:extLst>
          </p:cNvPr>
          <p:cNvSpPr txBox="1">
            <a:spLocks/>
          </p:cNvSpPr>
          <p:nvPr/>
        </p:nvSpPr>
        <p:spPr>
          <a:xfrm>
            <a:off x="606587" y="229034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vi-VN" sz="2400" dirty="0">
                <a:solidFill>
                  <a:srgbClr val="FFFF00"/>
                </a:solidFill>
                <a:latin typeface="+mn-lt"/>
              </a:rPr>
              <a:t>Giao diện </a:t>
            </a:r>
            <a:r>
              <a:rPr lang="en-US" sz="2400" dirty="0">
                <a:solidFill>
                  <a:srgbClr val="FFFF00"/>
                </a:solidFill>
                <a:latin typeface="+mn-lt"/>
              </a:rPr>
              <a:t>admin</a:t>
            </a:r>
            <a:endParaRPr lang="vi-VN" sz="2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47C18-F3BD-9A17-391F-80FF07314C43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64</a:t>
            </a:r>
          </a:p>
        </p:txBody>
      </p:sp>
    </p:spTree>
    <p:extLst>
      <p:ext uri="{BB962C8B-B14F-4D97-AF65-F5344CB8AC3E}">
        <p14:creationId xmlns:p14="http://schemas.microsoft.com/office/powerpoint/2010/main" val="1958624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333F0-F1BC-666C-6C8A-C37CAA61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31" y="89225"/>
            <a:ext cx="7646738" cy="496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CB75C2-4F32-780F-4AD1-442A0854D85C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65</a:t>
            </a:r>
          </a:p>
        </p:txBody>
      </p:sp>
    </p:spTree>
    <p:extLst>
      <p:ext uri="{BB962C8B-B14F-4D97-AF65-F5344CB8AC3E}">
        <p14:creationId xmlns:p14="http://schemas.microsoft.com/office/powerpoint/2010/main" val="40137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12F52D-BCA3-BFB9-54EA-08FA8ABC9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37" y="104036"/>
            <a:ext cx="6660325" cy="4935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920E0-655A-DE0B-C2F5-08CB88641995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66</a:t>
            </a:r>
          </a:p>
        </p:txBody>
      </p:sp>
    </p:spTree>
    <p:extLst>
      <p:ext uri="{BB962C8B-B14F-4D97-AF65-F5344CB8AC3E}">
        <p14:creationId xmlns:p14="http://schemas.microsoft.com/office/powerpoint/2010/main" val="338761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EC88E8-D39F-653E-232E-B66226AF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13" y="106742"/>
            <a:ext cx="7271774" cy="49300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DD9FCA-8171-8AC3-EA6B-80999F8E285E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212314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Căn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thuê</a:t>
            </a:r>
            <a:r>
              <a:rPr lang="en-US" dirty="0">
                <a:latin typeface="+mj-lt"/>
              </a:rPr>
              <a:t> </a:t>
            </a:r>
            <a:br>
              <a:rPr lang="en-US" dirty="0">
                <a:latin typeface="+mj-lt"/>
              </a:rPr>
            </a:b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950260" y="1650668"/>
            <a:ext cx="3786336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Loại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hình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bất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động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sản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có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diện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tích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vừa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phải</a:t>
            </a:r>
            <a:r>
              <a:rPr lang="en-US" sz="1800" b="1" dirty="0">
                <a:solidFill>
                  <a:schemeClr val="tx2"/>
                </a:solidFill>
              </a:rPr>
              <a:t>, </a:t>
            </a:r>
            <a:r>
              <a:rPr lang="en-US" sz="1800" b="1" dirty="0" err="1">
                <a:solidFill>
                  <a:schemeClr val="tx2"/>
                </a:solidFill>
              </a:rPr>
              <a:t>có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đầy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đủ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tiện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nghi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và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nội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thất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lvl="1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tx2"/>
                </a:solidFill>
              </a:rPr>
              <a:t>Chỉ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để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thuê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theo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hợp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đồng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có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thời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hạn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400" dirty="0" err="1">
                <a:latin typeface="+mj-lt"/>
              </a:rPr>
              <a:t>Định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nghĩa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E02B9-4CEF-683C-8D5B-BD38DDA078A9}"/>
              </a:ext>
            </a:extLst>
          </p:cNvPr>
          <p:cNvSpPr txBox="1"/>
          <p:nvPr/>
        </p:nvSpPr>
        <p:spPr>
          <a:xfrm>
            <a:off x="8867554" y="4881890"/>
            <a:ext cx="276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93315-D40E-05CB-024E-91CB310A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75" y="0"/>
            <a:ext cx="7342425" cy="10302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90E7B6-D8EF-5D11-975B-1C625B33B54D}"/>
              </a:ext>
            </a:extLst>
          </p:cNvPr>
          <p:cNvSpPr txBox="1"/>
          <p:nvPr/>
        </p:nvSpPr>
        <p:spPr>
          <a:xfrm>
            <a:off x="8541489" y="4881890"/>
            <a:ext cx="602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68-69</a:t>
            </a:r>
          </a:p>
        </p:txBody>
      </p:sp>
    </p:spTree>
    <p:extLst>
      <p:ext uri="{BB962C8B-B14F-4D97-AF65-F5344CB8AC3E}">
        <p14:creationId xmlns:p14="http://schemas.microsoft.com/office/powerpoint/2010/main" val="426473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F93315-D40E-05CB-024E-91CB310A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87" y="-5158823"/>
            <a:ext cx="7342425" cy="103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74472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5B3B41-54ED-F1B7-B6F0-C1E7113E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99" y="0"/>
            <a:ext cx="5624201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1ADCB9-26CB-65AD-4402-BB5FA8E2D743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70</a:t>
            </a:r>
          </a:p>
        </p:txBody>
      </p:sp>
    </p:spTree>
    <p:extLst>
      <p:ext uri="{BB962C8B-B14F-4D97-AF65-F5344CB8AC3E}">
        <p14:creationId xmlns:p14="http://schemas.microsoft.com/office/powerpoint/2010/main" val="335148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B1F4A-0F65-E1A5-9B5B-3C5B2387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921" y="60960"/>
            <a:ext cx="6374158" cy="5021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DBA1B1-45FC-3651-E84D-7C8A6A7ED3DB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224979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631E9C-E903-3C2F-24E9-C1150F65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540" y="63795"/>
            <a:ext cx="6357300" cy="5011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08FB93-796E-E652-0291-71157C4C7D48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199429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729ED4-553E-B417-3ADB-DB9781EF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" y="0"/>
            <a:ext cx="8702040" cy="10232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248383-B823-1078-EDAE-01820D564519}"/>
              </a:ext>
            </a:extLst>
          </p:cNvPr>
          <p:cNvSpPr txBox="1"/>
          <p:nvPr/>
        </p:nvSpPr>
        <p:spPr>
          <a:xfrm>
            <a:off x="8923020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73</a:t>
            </a:r>
          </a:p>
        </p:txBody>
      </p:sp>
    </p:spTree>
    <p:extLst>
      <p:ext uri="{BB962C8B-B14F-4D97-AF65-F5344CB8AC3E}">
        <p14:creationId xmlns:p14="http://schemas.microsoft.com/office/powerpoint/2010/main" val="40586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729ED4-553E-B417-3ADB-DB9781EF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" y="-5089455"/>
            <a:ext cx="8702040" cy="102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7776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BE6A2-7714-D312-7E6D-44D85977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767" y="0"/>
            <a:ext cx="5484465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BE28D7-5642-4C3C-01FD-3F2C727A1FC1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63166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23B872-42CF-A2DF-C672-DF667A9C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73" y="79645"/>
            <a:ext cx="6297254" cy="49842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6724FE-0F5E-8991-9F08-F2CE3473FD81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76</a:t>
            </a:r>
          </a:p>
        </p:txBody>
      </p:sp>
    </p:spTree>
    <p:extLst>
      <p:ext uri="{BB962C8B-B14F-4D97-AF65-F5344CB8AC3E}">
        <p14:creationId xmlns:p14="http://schemas.microsoft.com/office/powerpoint/2010/main" val="26735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F7082-4D11-BB5F-86D7-572786DA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44" y="0"/>
            <a:ext cx="7253111" cy="10298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543A5-12F2-A5D4-5710-F946A2842AA1}"/>
              </a:ext>
            </a:extLst>
          </p:cNvPr>
          <p:cNvSpPr txBox="1"/>
          <p:nvPr/>
        </p:nvSpPr>
        <p:spPr>
          <a:xfrm>
            <a:off x="8739962" y="4881890"/>
            <a:ext cx="40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77</a:t>
            </a:r>
          </a:p>
        </p:txBody>
      </p:sp>
    </p:spTree>
    <p:extLst>
      <p:ext uri="{BB962C8B-B14F-4D97-AF65-F5344CB8AC3E}">
        <p14:creationId xmlns:p14="http://schemas.microsoft.com/office/powerpoint/2010/main" val="54959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Căn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thuê</a:t>
            </a:r>
            <a:r>
              <a:rPr lang="en-US" dirty="0">
                <a:latin typeface="+mj-lt"/>
              </a:rPr>
              <a:t> </a:t>
            </a:r>
            <a:br>
              <a:rPr lang="en-US" dirty="0">
                <a:latin typeface="+mj-lt"/>
              </a:rPr>
            </a:br>
            <a:endParaRPr sz="3000" dirty="0"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EA0B11-39F7-4FA6-8B97-88FE7F57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645936" y="1389744"/>
            <a:ext cx="4232678" cy="282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Người nước ngoài, chuyên gia sang Việt Nam công tác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lvl="1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Người trẻ tuổi độc thân, tham gia lao động, làm việc ở xa quê nhà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47100" y="92844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Đối tượng</a:t>
            </a:r>
            <a:endParaRPr lang="en-US" sz="24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C089D-E934-9A62-782F-83728131F0C9}"/>
              </a:ext>
            </a:extLst>
          </p:cNvPr>
          <p:cNvSpPr txBox="1"/>
          <p:nvPr/>
        </p:nvSpPr>
        <p:spPr>
          <a:xfrm>
            <a:off x="8867554" y="4881890"/>
            <a:ext cx="276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806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5F7082-4D11-BB5F-86D7-572786DA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44" y="-5149113"/>
            <a:ext cx="7253111" cy="1029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16777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634939" y="3893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latin typeface="+mj-lt"/>
              </a:rPr>
              <a:t>TÀI LIỆU THAM KHẢO</a:t>
            </a:r>
            <a:endParaRPr sz="2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5AE81-FB6F-2EF2-27A8-FEA72B7F0F2C}"/>
              </a:ext>
            </a:extLst>
          </p:cNvPr>
          <p:cNvSpPr txBox="1"/>
          <p:nvPr/>
        </p:nvSpPr>
        <p:spPr>
          <a:xfrm>
            <a:off x="8867553" y="4820093"/>
            <a:ext cx="5528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1F86A3-D0B3-02A8-93D0-A4468B306704}"/>
              </a:ext>
            </a:extLst>
          </p:cNvPr>
          <p:cNvSpPr txBox="1"/>
          <p:nvPr/>
        </p:nvSpPr>
        <p:spPr>
          <a:xfrm>
            <a:off x="305332" y="1069421"/>
            <a:ext cx="87677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vi-VN" sz="1800" b="1" dirty="0">
                <a:solidFill>
                  <a:schemeClr val="tx2"/>
                </a:solidFill>
              </a:rPr>
              <a:t>Những lí do nên đầu tư căn hộ cho thuê</a:t>
            </a:r>
            <a:r>
              <a:rPr lang="en-US" sz="1800" b="1" dirty="0">
                <a:solidFill>
                  <a:schemeClr val="tx2"/>
                </a:solidFill>
              </a:rPr>
              <a:t> (</a:t>
            </a:r>
            <a:r>
              <a:rPr lang="vi-VN" sz="1800" b="1" dirty="0">
                <a:solidFill>
                  <a:schemeClr val="tx2"/>
                </a:solidFill>
                <a:hlinkClick r:id="rId3"/>
              </a:rPr>
              <a:t>http://propertyxhungthinh.com/n-nhung-li-do-nen-dau-tu-can-ho-cho-thue/</a:t>
            </a:r>
            <a:r>
              <a:rPr lang="en-US" sz="1800" b="1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vi-VN" sz="1800" b="1" dirty="0">
                <a:solidFill>
                  <a:schemeClr val="tx2"/>
                </a:solidFill>
              </a:rPr>
              <a:t>Nhu cầu trên thị trường căn hộ cho thuê đang tăng trở lại | Bất động sản | Vietnam+ </a:t>
            </a:r>
            <a:r>
              <a:rPr lang="en-US" sz="1800" b="1" dirty="0">
                <a:solidFill>
                  <a:schemeClr val="tx2"/>
                </a:solidFill>
              </a:rPr>
              <a:t>(</a:t>
            </a:r>
            <a:r>
              <a:rPr lang="vi-VN" sz="1800" b="1" dirty="0">
                <a:solidFill>
                  <a:schemeClr val="tx2"/>
                </a:solidFill>
                <a:hlinkClick r:id="rId4"/>
              </a:rPr>
              <a:t>https://www.vietnamplus.vn/nhu-cau-tren-thi-truong-can-ho-cho-thue-dang-tang-tro-lai/773344.vnp</a:t>
            </a:r>
            <a:r>
              <a:rPr lang="en-US" sz="1800" b="1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vi-VN" sz="1800" b="1" dirty="0">
                <a:solidFill>
                  <a:schemeClr val="tx2"/>
                </a:solidFill>
              </a:rPr>
              <a:t>Căn hộ cho thuê là gì? Các loại căn hộ cho thuê </a:t>
            </a:r>
            <a:r>
              <a:rPr lang="en-US" sz="1800" b="1" dirty="0">
                <a:solidFill>
                  <a:schemeClr val="tx2"/>
                </a:solidFill>
              </a:rPr>
              <a:t>(</a:t>
            </a:r>
            <a:r>
              <a:rPr lang="vi-VN" sz="1800" b="1" dirty="0">
                <a:solidFill>
                  <a:schemeClr val="tx2"/>
                </a:solidFill>
                <a:hlinkClick r:id="rId5"/>
              </a:rPr>
              <a:t>https://hungthinh.com.vn/can-ho-cho-thue-la-gi-cac-loai-can-ho-cho-thue/</a:t>
            </a:r>
            <a:r>
              <a:rPr lang="en-US" sz="1800" b="1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it-IT" sz="1800" b="1" dirty="0">
                <a:solidFill>
                  <a:schemeClr val="tx2"/>
                </a:solidFill>
              </a:rPr>
              <a:t>PostgreSQL Tutorial - https://www.postgresqltutorial.com/</a:t>
            </a:r>
            <a:endParaRPr lang="vi-VN" sz="18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vi-VN" sz="1800" b="1" dirty="0">
                <a:solidFill>
                  <a:schemeClr val="tx2"/>
                </a:solidFill>
              </a:rPr>
              <a:t>React Native Environment setup –</a:t>
            </a:r>
            <a:r>
              <a:rPr lang="en-US" sz="1800" b="1" dirty="0">
                <a:solidFill>
                  <a:schemeClr val="tx2"/>
                </a:solidFill>
              </a:rPr>
              <a:t>  (</a:t>
            </a:r>
            <a:r>
              <a:rPr lang="vi-VN" sz="1800" b="1" dirty="0">
                <a:solidFill>
                  <a:schemeClr val="tx2"/>
                </a:solidFill>
                <a:hlinkClick r:id="rId6"/>
              </a:rPr>
              <a:t>https://reactnative.dev/docs/environment-setup</a:t>
            </a:r>
            <a:r>
              <a:rPr lang="en-US" sz="1800" b="1" dirty="0">
                <a:solidFill>
                  <a:schemeClr val="tx2"/>
                </a:solidFill>
              </a:rPr>
              <a:t>)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r>
              <a:rPr lang="en-US" sz="1800" b="1" dirty="0">
                <a:solidFill>
                  <a:schemeClr val="tx2"/>
                </a:solidFill>
              </a:rPr>
              <a:t>Pros And Cons Of Using </a:t>
            </a:r>
            <a:r>
              <a:rPr lang="en-US" sz="1800" b="1" dirty="0" err="1">
                <a:solidFill>
                  <a:schemeClr val="tx2"/>
                </a:solidFill>
              </a:rPr>
              <a:t>Strapi</a:t>
            </a:r>
            <a:r>
              <a:rPr lang="en-US" sz="1800" b="1" dirty="0">
                <a:solidFill>
                  <a:schemeClr val="tx2"/>
                </a:solidFill>
              </a:rPr>
              <a:t> – </a:t>
            </a:r>
            <a:r>
              <a:rPr lang="en-US" sz="1800" b="1" dirty="0" err="1">
                <a:solidFill>
                  <a:schemeClr val="tx2"/>
                </a:solidFill>
              </a:rPr>
              <a:t>Centogram</a:t>
            </a:r>
            <a:r>
              <a:rPr lang="en-US" sz="1800" b="1" dirty="0">
                <a:solidFill>
                  <a:schemeClr val="tx2"/>
                </a:solidFill>
              </a:rPr>
              <a:t> – (https://centogram.com/2021/11/26/pros-and-cons-of-using-strapi/)</a:t>
            </a: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endParaRPr lang="vi-VN" sz="1800" b="1" dirty="0">
              <a:solidFill>
                <a:schemeClr val="tx2"/>
              </a:solidFill>
            </a:endParaRPr>
          </a:p>
          <a:p>
            <a:pPr marL="342900" indent="-342900">
              <a:buClr>
                <a:schemeClr val="tx2"/>
              </a:buClr>
              <a:buFont typeface="+mj-lt"/>
              <a:buAutoNum type="arabicPeriod"/>
            </a:pPr>
            <a:endParaRPr lang="vi-VN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8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7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829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latin typeface="+mj-lt"/>
              </a:rPr>
              <a:t>Căn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thuê</a:t>
            </a:r>
            <a:r>
              <a:rPr lang="en-US" dirty="0">
                <a:latin typeface="+mj-lt"/>
              </a:rPr>
              <a:t> </a:t>
            </a:r>
            <a:br>
              <a:rPr lang="en-US" dirty="0">
                <a:latin typeface="+mj-lt"/>
              </a:rPr>
            </a:br>
            <a:endParaRPr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571A9-3838-4D2A-BF56-6AECC2747DD9}"/>
              </a:ext>
            </a:extLst>
          </p:cNvPr>
          <p:cNvSpPr txBox="1"/>
          <p:nvPr/>
        </p:nvSpPr>
        <p:spPr>
          <a:xfrm>
            <a:off x="454188" y="1650667"/>
            <a:ext cx="3958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Căn hộ chỉ để thuê chứ không được mua bán</a:t>
            </a:r>
            <a:endParaRPr lang="en-US" sz="1800" b="1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vi-VN" sz="1800" b="1" dirty="0">
                <a:solidFill>
                  <a:schemeClr val="tx2"/>
                </a:solidFill>
              </a:rPr>
              <a:t>người ở không được tùy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vi-VN" sz="1800" b="1" dirty="0">
                <a:solidFill>
                  <a:schemeClr val="tx2"/>
                </a:solidFill>
              </a:rPr>
              <a:t>tiện chỉnh sửa cấu trúc nhà của căn hộ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6" name="Google Shape;109;p25">
            <a:extLst>
              <a:ext uri="{FF2B5EF4-FFF2-40B4-BE49-F238E27FC236}">
                <a16:creationId xmlns:a16="http://schemas.microsoft.com/office/drawing/2014/main" id="{4034C112-0A32-E7F5-2BC2-5B1D0AFCA681}"/>
              </a:ext>
            </a:extLst>
          </p:cNvPr>
          <p:cNvSpPr txBox="1">
            <a:spLocks/>
          </p:cNvSpPr>
          <p:nvPr/>
        </p:nvSpPr>
        <p:spPr>
          <a:xfrm>
            <a:off x="454188" y="96683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vi-VN" sz="2400" dirty="0">
                <a:latin typeface="+mn-lt"/>
              </a:rPr>
              <a:t>Đặc điểm</a:t>
            </a:r>
            <a:endParaRPr lang="en-US" sz="2400" dirty="0">
              <a:latin typeface="+mn-lt"/>
            </a:endParaRPr>
          </a:p>
        </p:txBody>
      </p:sp>
      <p:pic>
        <p:nvPicPr>
          <p:cNvPr id="3074" name="Picture 2" descr="Căn hộ cho thuê là gì?">
            <a:extLst>
              <a:ext uri="{FF2B5EF4-FFF2-40B4-BE49-F238E27FC236}">
                <a16:creationId xmlns:a16="http://schemas.microsoft.com/office/drawing/2014/main" id="{3CADE10A-9365-FA86-F99E-D9A3E6746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13172"/>
            <a:ext cx="4293476" cy="286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E999D-E9EB-9B00-0F7D-65B7B4CB2EA2}"/>
              </a:ext>
            </a:extLst>
          </p:cNvPr>
          <p:cNvSpPr txBox="1"/>
          <p:nvPr/>
        </p:nvSpPr>
        <p:spPr>
          <a:xfrm>
            <a:off x="8867554" y="4881890"/>
            <a:ext cx="276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7657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</TotalTime>
  <Words>1069</Words>
  <Application>Microsoft Office PowerPoint</Application>
  <PresentationFormat>On-screen Show (16:9)</PresentationFormat>
  <Paragraphs>281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Rajdhani</vt:lpstr>
      <vt:lpstr>Fira Sans Condensed Light</vt:lpstr>
      <vt:lpstr>Wingdings</vt:lpstr>
      <vt:lpstr>Ai Tech Agency by Slidesgo</vt:lpstr>
      <vt:lpstr>PowerPoint Presentation</vt:lpstr>
      <vt:lpstr>MỤC LỤC</vt:lpstr>
      <vt:lpstr>CHƯƠNG 1: GIỚI THIỆU</vt:lpstr>
      <vt:lpstr>PowerPoint Presentation</vt:lpstr>
      <vt:lpstr>PowerPoint Presentation</vt:lpstr>
      <vt:lpstr>CHƯƠNG 2: PHÂN TÍCH ĐỀ TÀI</vt:lpstr>
      <vt:lpstr>Căn hộ cho thuê  </vt:lpstr>
      <vt:lpstr>Căn hộ cho thuê  </vt:lpstr>
      <vt:lpstr>Căn hộ cho thuê  </vt:lpstr>
      <vt:lpstr>Căn hộ cho thuê  </vt:lpstr>
      <vt:lpstr>PowerPoint Presentation</vt:lpstr>
      <vt:lpstr>PowerPoint Presentation</vt:lpstr>
      <vt:lpstr>PowerPoint Presentation</vt:lpstr>
      <vt:lpstr>Thiết bị di động</vt:lpstr>
      <vt:lpstr>Thiết bị di động</vt:lpstr>
      <vt:lpstr>PowerPoint Presentation</vt:lpstr>
      <vt:lpstr>Use-case cho Khách</vt:lpstr>
      <vt:lpstr>PowerPoint Presentation</vt:lpstr>
      <vt:lpstr>PowerPoint Presentation</vt:lpstr>
      <vt:lpstr>Use-case cho Admin (Tổng quát)</vt:lpstr>
      <vt:lpstr>PowerPoint Presentation</vt:lpstr>
      <vt:lpstr>PowerPoint Presentation</vt:lpstr>
      <vt:lpstr>Use-case cho Admin (Chi tiết)</vt:lpstr>
      <vt:lpstr>PowerPoint Presentation</vt:lpstr>
      <vt:lpstr>PowerPoint Presentation</vt:lpstr>
      <vt:lpstr>Use-case cho Nhân viên</vt:lpstr>
      <vt:lpstr>PowerPoint Presentation</vt:lpstr>
      <vt:lpstr>CHƯƠNG 3: CƠ SỞ LÝ THUYẾT</vt:lpstr>
      <vt:lpstr>SEO</vt:lpstr>
      <vt:lpstr>SEO</vt:lpstr>
      <vt:lpstr>PowerPoint Presentation</vt:lpstr>
      <vt:lpstr>PowerPoint Presentation</vt:lpstr>
      <vt:lpstr>ASO</vt:lpstr>
      <vt:lpstr>ASO</vt:lpstr>
      <vt:lpstr>PowerPoint Presentation</vt:lpstr>
      <vt:lpstr>PowerPoint Presentation</vt:lpstr>
      <vt:lpstr>PostgreSQL</vt:lpstr>
      <vt:lpstr>PowerPoint Presentation</vt:lpstr>
      <vt:lpstr>PowerPoint Presentation</vt:lpstr>
      <vt:lpstr>React Native</vt:lpstr>
      <vt:lpstr>React Native</vt:lpstr>
      <vt:lpstr>React Native</vt:lpstr>
      <vt:lpstr>Strapi</vt:lpstr>
      <vt:lpstr>PowerPoint Presentation</vt:lpstr>
      <vt:lpstr>Strapi</vt:lpstr>
      <vt:lpstr>Strapi</vt:lpstr>
      <vt:lpstr>Cloud Firestore</vt:lpstr>
      <vt:lpstr>Cloud Firestore</vt:lpstr>
      <vt:lpstr>CHƯƠNG 4: CÁC ỨNG DỤNG TƯƠNG TỰ</vt:lpstr>
      <vt:lpstr>LalaHome</vt:lpstr>
      <vt:lpstr>Smartmotel</vt:lpstr>
      <vt:lpstr>LOZIO</vt:lpstr>
      <vt:lpstr>ApartmentCare</vt:lpstr>
      <vt:lpstr>CHƯƠNG 5: THIẾT KẾ HỆ THỐNG</vt:lpstr>
      <vt:lpstr>Sơ đồ ERD</vt:lpstr>
      <vt:lpstr>PowerPoint Presentation</vt:lpstr>
      <vt:lpstr>Sơ đồ kiến trúc hệ thống</vt:lpstr>
      <vt:lpstr>PowerPoint Presentation</vt:lpstr>
      <vt:lpstr>Giao diện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 Hai Thien Son</cp:lastModifiedBy>
  <cp:revision>16</cp:revision>
  <dcterms:modified xsi:type="dcterms:W3CDTF">2022-05-19T12:01:44Z</dcterms:modified>
</cp:coreProperties>
</file>